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7" r:id="rId3"/>
    <p:sldId id="276" r:id="rId4"/>
    <p:sldId id="258" r:id="rId5"/>
    <p:sldId id="259" r:id="rId6"/>
    <p:sldId id="260" r:id="rId7"/>
    <p:sldId id="261" r:id="rId8"/>
    <p:sldId id="277" r:id="rId9"/>
    <p:sldId id="264" r:id="rId10"/>
    <p:sldId id="263" r:id="rId11"/>
    <p:sldId id="266" r:id="rId12"/>
    <p:sldId id="267"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63"/>
    <p:restoredTop sz="95840"/>
  </p:normalViewPr>
  <p:slideViewPr>
    <p:cSldViewPr snapToGrid="0" snapToObjects="1">
      <p:cViewPr varScale="1">
        <p:scale>
          <a:sx n="99" d="100"/>
          <a:sy n="99" d="100"/>
        </p:scale>
        <p:origin x="192"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1F9A-5158-C447-853C-6825028D234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0DF43BE-B935-7A4C-A67F-57D232E3E6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0E7E49-C544-A743-BB39-1576405E57CB}"/>
              </a:ext>
            </a:extLst>
          </p:cNvPr>
          <p:cNvSpPr>
            <a:spLocks noGrp="1"/>
          </p:cNvSpPr>
          <p:nvPr>
            <p:ph type="dt" sz="half" idx="10"/>
          </p:nvPr>
        </p:nvSpPr>
        <p:spPr/>
        <p:txBody>
          <a:bodyPr/>
          <a:lstStyle/>
          <a:p>
            <a:fld id="{361A61FA-2B3B-5C46-8B5E-5BD240F6CF96}" type="datetimeFigureOut">
              <a:rPr lang="en-US" smtClean="0"/>
              <a:t>7/13/21</a:t>
            </a:fld>
            <a:endParaRPr lang="en-US"/>
          </a:p>
        </p:txBody>
      </p:sp>
      <p:sp>
        <p:nvSpPr>
          <p:cNvPr id="5" name="Footer Placeholder 4">
            <a:extLst>
              <a:ext uri="{FF2B5EF4-FFF2-40B4-BE49-F238E27FC236}">
                <a16:creationId xmlns:a16="http://schemas.microsoft.com/office/drawing/2014/main" id="{9989A200-90BA-9244-85A8-4F3E5C6C8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B2245-4878-D94A-B874-A6E76A4A8BA1}"/>
              </a:ext>
            </a:extLst>
          </p:cNvPr>
          <p:cNvSpPr>
            <a:spLocks noGrp="1"/>
          </p:cNvSpPr>
          <p:nvPr>
            <p:ph type="sldNum" sz="quarter" idx="12"/>
          </p:nvPr>
        </p:nvSpPr>
        <p:spPr/>
        <p:txBody>
          <a:bodyPr/>
          <a:lstStyle/>
          <a:p>
            <a:fld id="{02758706-AD27-D54F-B810-2BF0898AD7F9}" type="slidenum">
              <a:rPr lang="en-US" smtClean="0"/>
              <a:t>‹#›</a:t>
            </a:fld>
            <a:endParaRPr lang="en-US"/>
          </a:p>
        </p:txBody>
      </p:sp>
    </p:spTree>
    <p:extLst>
      <p:ext uri="{BB962C8B-B14F-4D97-AF65-F5344CB8AC3E}">
        <p14:creationId xmlns:p14="http://schemas.microsoft.com/office/powerpoint/2010/main" val="159922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FCE5-EFA7-7A4A-8D03-0C9FC7F9BA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B3EBFB-33B1-D04E-BA14-1A5270963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EDA1F-A240-A34C-B9F4-BE0532A7FC04}"/>
              </a:ext>
            </a:extLst>
          </p:cNvPr>
          <p:cNvSpPr>
            <a:spLocks noGrp="1"/>
          </p:cNvSpPr>
          <p:nvPr>
            <p:ph type="dt" sz="half" idx="10"/>
          </p:nvPr>
        </p:nvSpPr>
        <p:spPr/>
        <p:txBody>
          <a:bodyPr/>
          <a:lstStyle/>
          <a:p>
            <a:fld id="{361A61FA-2B3B-5C46-8B5E-5BD240F6CF96}" type="datetimeFigureOut">
              <a:rPr lang="en-US" smtClean="0"/>
              <a:t>7/13/21</a:t>
            </a:fld>
            <a:endParaRPr lang="en-US"/>
          </a:p>
        </p:txBody>
      </p:sp>
      <p:sp>
        <p:nvSpPr>
          <p:cNvPr id="5" name="Footer Placeholder 4">
            <a:extLst>
              <a:ext uri="{FF2B5EF4-FFF2-40B4-BE49-F238E27FC236}">
                <a16:creationId xmlns:a16="http://schemas.microsoft.com/office/drawing/2014/main" id="{3DB8ADA4-C4AE-5C4C-96C5-1DD735B9A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2528E-CD51-3B47-8B6F-AC465CC343BF}"/>
              </a:ext>
            </a:extLst>
          </p:cNvPr>
          <p:cNvSpPr>
            <a:spLocks noGrp="1"/>
          </p:cNvSpPr>
          <p:nvPr>
            <p:ph type="sldNum" sz="quarter" idx="12"/>
          </p:nvPr>
        </p:nvSpPr>
        <p:spPr/>
        <p:txBody>
          <a:bodyPr/>
          <a:lstStyle/>
          <a:p>
            <a:fld id="{02758706-AD27-D54F-B810-2BF0898AD7F9}" type="slidenum">
              <a:rPr lang="en-US" smtClean="0"/>
              <a:t>‹#›</a:t>
            </a:fld>
            <a:endParaRPr lang="en-US"/>
          </a:p>
        </p:txBody>
      </p:sp>
    </p:spTree>
    <p:extLst>
      <p:ext uri="{BB962C8B-B14F-4D97-AF65-F5344CB8AC3E}">
        <p14:creationId xmlns:p14="http://schemas.microsoft.com/office/powerpoint/2010/main" val="199387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E69C8-49D7-2545-8964-C9887D58C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10B0E7-441A-9B46-B059-D481218815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D8E63-646A-F940-BCB4-F949D6DC9EAD}"/>
              </a:ext>
            </a:extLst>
          </p:cNvPr>
          <p:cNvSpPr>
            <a:spLocks noGrp="1"/>
          </p:cNvSpPr>
          <p:nvPr>
            <p:ph type="dt" sz="half" idx="10"/>
          </p:nvPr>
        </p:nvSpPr>
        <p:spPr/>
        <p:txBody>
          <a:bodyPr/>
          <a:lstStyle/>
          <a:p>
            <a:fld id="{361A61FA-2B3B-5C46-8B5E-5BD240F6CF96}" type="datetimeFigureOut">
              <a:rPr lang="en-US" smtClean="0"/>
              <a:t>7/13/21</a:t>
            </a:fld>
            <a:endParaRPr lang="en-US"/>
          </a:p>
        </p:txBody>
      </p:sp>
      <p:sp>
        <p:nvSpPr>
          <p:cNvPr id="5" name="Footer Placeholder 4">
            <a:extLst>
              <a:ext uri="{FF2B5EF4-FFF2-40B4-BE49-F238E27FC236}">
                <a16:creationId xmlns:a16="http://schemas.microsoft.com/office/drawing/2014/main" id="{01232762-53CB-8843-9BBB-69E6ECFE7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58DAC-CAA7-5E4C-8A49-52A8A6D16457}"/>
              </a:ext>
            </a:extLst>
          </p:cNvPr>
          <p:cNvSpPr>
            <a:spLocks noGrp="1"/>
          </p:cNvSpPr>
          <p:nvPr>
            <p:ph type="sldNum" sz="quarter" idx="12"/>
          </p:nvPr>
        </p:nvSpPr>
        <p:spPr/>
        <p:txBody>
          <a:bodyPr/>
          <a:lstStyle/>
          <a:p>
            <a:fld id="{02758706-AD27-D54F-B810-2BF0898AD7F9}" type="slidenum">
              <a:rPr lang="en-US" smtClean="0"/>
              <a:t>‹#›</a:t>
            </a:fld>
            <a:endParaRPr lang="en-US"/>
          </a:p>
        </p:txBody>
      </p:sp>
    </p:spTree>
    <p:extLst>
      <p:ext uri="{BB962C8B-B14F-4D97-AF65-F5344CB8AC3E}">
        <p14:creationId xmlns:p14="http://schemas.microsoft.com/office/powerpoint/2010/main" val="273895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70C3-635E-3445-A8DB-79C12C0BC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37D66B-340B-E74B-BAED-DF25FD066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46FE4A-5FFB-E949-B879-1C6CD702E005}"/>
              </a:ext>
            </a:extLst>
          </p:cNvPr>
          <p:cNvSpPr>
            <a:spLocks noGrp="1"/>
          </p:cNvSpPr>
          <p:nvPr>
            <p:ph type="dt" sz="half" idx="10"/>
          </p:nvPr>
        </p:nvSpPr>
        <p:spPr/>
        <p:txBody>
          <a:bodyPr/>
          <a:lstStyle/>
          <a:p>
            <a:fld id="{DD55C02E-D575-4F4C-BFA0-63D3FDDD017E}" type="datetimeFigureOut">
              <a:rPr lang="en-US" smtClean="0"/>
              <a:t>7/13/21</a:t>
            </a:fld>
            <a:endParaRPr lang="en-US"/>
          </a:p>
        </p:txBody>
      </p:sp>
      <p:sp>
        <p:nvSpPr>
          <p:cNvPr id="5" name="Footer Placeholder 4">
            <a:extLst>
              <a:ext uri="{FF2B5EF4-FFF2-40B4-BE49-F238E27FC236}">
                <a16:creationId xmlns:a16="http://schemas.microsoft.com/office/drawing/2014/main" id="{8983B731-A688-0141-9EE9-CFB5F10CD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D80AF-B744-8442-8B9A-46BA3E5F27F5}"/>
              </a:ext>
            </a:extLst>
          </p:cNvPr>
          <p:cNvSpPr>
            <a:spLocks noGrp="1"/>
          </p:cNvSpPr>
          <p:nvPr>
            <p:ph type="sldNum" sz="quarter" idx="12"/>
          </p:nvPr>
        </p:nvSpPr>
        <p:spPr/>
        <p:txBody>
          <a:bodyPr/>
          <a:lstStyle/>
          <a:p>
            <a:fld id="{870D911C-B34B-224E-807F-9ACC086BB9D1}" type="slidenum">
              <a:rPr lang="en-US" smtClean="0"/>
              <a:t>‹#›</a:t>
            </a:fld>
            <a:endParaRPr lang="en-US"/>
          </a:p>
        </p:txBody>
      </p:sp>
    </p:spTree>
    <p:extLst>
      <p:ext uri="{BB962C8B-B14F-4D97-AF65-F5344CB8AC3E}">
        <p14:creationId xmlns:p14="http://schemas.microsoft.com/office/powerpoint/2010/main" val="218326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3525-338D-E04D-B8C3-68E30B946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ABE15C-4032-3C4A-AF2C-4E627E0E4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D9717-CCAB-4742-88E6-16C5FB9C9186}"/>
              </a:ext>
            </a:extLst>
          </p:cNvPr>
          <p:cNvSpPr>
            <a:spLocks noGrp="1"/>
          </p:cNvSpPr>
          <p:nvPr>
            <p:ph type="dt" sz="half" idx="10"/>
          </p:nvPr>
        </p:nvSpPr>
        <p:spPr/>
        <p:txBody>
          <a:bodyPr/>
          <a:lstStyle/>
          <a:p>
            <a:fld id="{DD55C02E-D575-4F4C-BFA0-63D3FDDD017E}" type="datetimeFigureOut">
              <a:rPr lang="en-US" smtClean="0"/>
              <a:t>7/13/21</a:t>
            </a:fld>
            <a:endParaRPr lang="en-US"/>
          </a:p>
        </p:txBody>
      </p:sp>
      <p:sp>
        <p:nvSpPr>
          <p:cNvPr id="5" name="Footer Placeholder 4">
            <a:extLst>
              <a:ext uri="{FF2B5EF4-FFF2-40B4-BE49-F238E27FC236}">
                <a16:creationId xmlns:a16="http://schemas.microsoft.com/office/drawing/2014/main" id="{3BB99634-22E6-AC43-8BF5-39252986E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65C2-62AF-6347-B032-DEA340D653D8}"/>
              </a:ext>
            </a:extLst>
          </p:cNvPr>
          <p:cNvSpPr>
            <a:spLocks noGrp="1"/>
          </p:cNvSpPr>
          <p:nvPr>
            <p:ph type="sldNum" sz="quarter" idx="12"/>
          </p:nvPr>
        </p:nvSpPr>
        <p:spPr/>
        <p:txBody>
          <a:bodyPr/>
          <a:lstStyle/>
          <a:p>
            <a:fld id="{870D911C-B34B-224E-807F-9ACC086BB9D1}" type="slidenum">
              <a:rPr lang="en-US" smtClean="0"/>
              <a:t>‹#›</a:t>
            </a:fld>
            <a:endParaRPr lang="en-US"/>
          </a:p>
        </p:txBody>
      </p:sp>
    </p:spTree>
    <p:extLst>
      <p:ext uri="{BB962C8B-B14F-4D97-AF65-F5344CB8AC3E}">
        <p14:creationId xmlns:p14="http://schemas.microsoft.com/office/powerpoint/2010/main" val="258678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1569-CCF1-FB4A-A67B-8EADFFC8E1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3FDCC-DC98-F148-9C3F-8D077EBA4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2955BE-0A89-FC4F-BE0B-8CF1CA22A510}"/>
              </a:ext>
            </a:extLst>
          </p:cNvPr>
          <p:cNvSpPr>
            <a:spLocks noGrp="1"/>
          </p:cNvSpPr>
          <p:nvPr>
            <p:ph type="dt" sz="half" idx="10"/>
          </p:nvPr>
        </p:nvSpPr>
        <p:spPr/>
        <p:txBody>
          <a:bodyPr/>
          <a:lstStyle/>
          <a:p>
            <a:fld id="{DD55C02E-D575-4F4C-BFA0-63D3FDDD017E}" type="datetimeFigureOut">
              <a:rPr lang="en-US" smtClean="0"/>
              <a:t>7/13/21</a:t>
            </a:fld>
            <a:endParaRPr lang="en-US"/>
          </a:p>
        </p:txBody>
      </p:sp>
      <p:sp>
        <p:nvSpPr>
          <p:cNvPr id="5" name="Footer Placeholder 4">
            <a:extLst>
              <a:ext uri="{FF2B5EF4-FFF2-40B4-BE49-F238E27FC236}">
                <a16:creationId xmlns:a16="http://schemas.microsoft.com/office/drawing/2014/main" id="{77B09E3A-77EE-704F-A9DE-237A3B5BC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1C02B-D8EA-564A-A443-C38E7E4CB64F}"/>
              </a:ext>
            </a:extLst>
          </p:cNvPr>
          <p:cNvSpPr>
            <a:spLocks noGrp="1"/>
          </p:cNvSpPr>
          <p:nvPr>
            <p:ph type="sldNum" sz="quarter" idx="12"/>
          </p:nvPr>
        </p:nvSpPr>
        <p:spPr/>
        <p:txBody>
          <a:bodyPr/>
          <a:lstStyle/>
          <a:p>
            <a:fld id="{870D911C-B34B-224E-807F-9ACC086BB9D1}" type="slidenum">
              <a:rPr lang="en-US" smtClean="0"/>
              <a:t>‹#›</a:t>
            </a:fld>
            <a:endParaRPr lang="en-US"/>
          </a:p>
        </p:txBody>
      </p:sp>
    </p:spTree>
    <p:extLst>
      <p:ext uri="{BB962C8B-B14F-4D97-AF65-F5344CB8AC3E}">
        <p14:creationId xmlns:p14="http://schemas.microsoft.com/office/powerpoint/2010/main" val="319843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7C43-1BF1-A64E-8DE6-144960C9DB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D0CF4-FD8B-2749-8CF3-24C3605AAA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E98CA-63E1-BB4E-B65F-6685DDEC1D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A83D97-F58F-B542-9EA7-46D0B8B31EB2}"/>
              </a:ext>
            </a:extLst>
          </p:cNvPr>
          <p:cNvSpPr>
            <a:spLocks noGrp="1"/>
          </p:cNvSpPr>
          <p:nvPr>
            <p:ph type="dt" sz="half" idx="10"/>
          </p:nvPr>
        </p:nvSpPr>
        <p:spPr/>
        <p:txBody>
          <a:bodyPr/>
          <a:lstStyle/>
          <a:p>
            <a:fld id="{DD55C02E-D575-4F4C-BFA0-63D3FDDD017E}" type="datetimeFigureOut">
              <a:rPr lang="en-US" smtClean="0"/>
              <a:t>7/13/21</a:t>
            </a:fld>
            <a:endParaRPr lang="en-US"/>
          </a:p>
        </p:txBody>
      </p:sp>
      <p:sp>
        <p:nvSpPr>
          <p:cNvPr id="6" name="Footer Placeholder 5">
            <a:extLst>
              <a:ext uri="{FF2B5EF4-FFF2-40B4-BE49-F238E27FC236}">
                <a16:creationId xmlns:a16="http://schemas.microsoft.com/office/drawing/2014/main" id="{1173B0C5-3CC7-D64A-A151-EF2074861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E469C-22DB-9F46-BE7E-A26C484AF4E4}"/>
              </a:ext>
            </a:extLst>
          </p:cNvPr>
          <p:cNvSpPr>
            <a:spLocks noGrp="1"/>
          </p:cNvSpPr>
          <p:nvPr>
            <p:ph type="sldNum" sz="quarter" idx="12"/>
          </p:nvPr>
        </p:nvSpPr>
        <p:spPr/>
        <p:txBody>
          <a:bodyPr/>
          <a:lstStyle/>
          <a:p>
            <a:fld id="{870D911C-B34B-224E-807F-9ACC086BB9D1}" type="slidenum">
              <a:rPr lang="en-US" smtClean="0"/>
              <a:t>‹#›</a:t>
            </a:fld>
            <a:endParaRPr lang="en-US"/>
          </a:p>
        </p:txBody>
      </p:sp>
    </p:spTree>
    <p:extLst>
      <p:ext uri="{BB962C8B-B14F-4D97-AF65-F5344CB8AC3E}">
        <p14:creationId xmlns:p14="http://schemas.microsoft.com/office/powerpoint/2010/main" val="1387670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A1E4-75DC-1F40-8019-21EB6D757C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225314-4D07-F94D-93E9-913E9F0920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36916A-F394-F946-9950-8B57FA22E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C5884-2B3D-A647-A50A-44350E52C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FF0FB8-5752-3941-A8A5-B3B0F15DB1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901CFC-978B-CA4B-A1F6-9966448012FB}"/>
              </a:ext>
            </a:extLst>
          </p:cNvPr>
          <p:cNvSpPr>
            <a:spLocks noGrp="1"/>
          </p:cNvSpPr>
          <p:nvPr>
            <p:ph type="dt" sz="half" idx="10"/>
          </p:nvPr>
        </p:nvSpPr>
        <p:spPr/>
        <p:txBody>
          <a:bodyPr/>
          <a:lstStyle/>
          <a:p>
            <a:fld id="{DD55C02E-D575-4F4C-BFA0-63D3FDDD017E}" type="datetimeFigureOut">
              <a:rPr lang="en-US" smtClean="0"/>
              <a:t>7/13/21</a:t>
            </a:fld>
            <a:endParaRPr lang="en-US"/>
          </a:p>
        </p:txBody>
      </p:sp>
      <p:sp>
        <p:nvSpPr>
          <p:cNvPr id="8" name="Footer Placeholder 7">
            <a:extLst>
              <a:ext uri="{FF2B5EF4-FFF2-40B4-BE49-F238E27FC236}">
                <a16:creationId xmlns:a16="http://schemas.microsoft.com/office/drawing/2014/main" id="{19EDAB90-5163-624B-A95D-74A743C04F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9E82E5-3F83-154E-A729-182384B4A65D}"/>
              </a:ext>
            </a:extLst>
          </p:cNvPr>
          <p:cNvSpPr>
            <a:spLocks noGrp="1"/>
          </p:cNvSpPr>
          <p:nvPr>
            <p:ph type="sldNum" sz="quarter" idx="12"/>
          </p:nvPr>
        </p:nvSpPr>
        <p:spPr/>
        <p:txBody>
          <a:bodyPr/>
          <a:lstStyle/>
          <a:p>
            <a:fld id="{870D911C-B34B-224E-807F-9ACC086BB9D1}" type="slidenum">
              <a:rPr lang="en-US" smtClean="0"/>
              <a:t>‹#›</a:t>
            </a:fld>
            <a:endParaRPr lang="en-US"/>
          </a:p>
        </p:txBody>
      </p:sp>
    </p:spTree>
    <p:extLst>
      <p:ext uri="{BB962C8B-B14F-4D97-AF65-F5344CB8AC3E}">
        <p14:creationId xmlns:p14="http://schemas.microsoft.com/office/powerpoint/2010/main" val="1402619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5802-667B-A046-9685-E49C411CCF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5FE841-5638-1C46-BFC6-5D07490F863E}"/>
              </a:ext>
            </a:extLst>
          </p:cNvPr>
          <p:cNvSpPr>
            <a:spLocks noGrp="1"/>
          </p:cNvSpPr>
          <p:nvPr>
            <p:ph type="dt" sz="half" idx="10"/>
          </p:nvPr>
        </p:nvSpPr>
        <p:spPr/>
        <p:txBody>
          <a:bodyPr/>
          <a:lstStyle/>
          <a:p>
            <a:fld id="{DD55C02E-D575-4F4C-BFA0-63D3FDDD017E}" type="datetimeFigureOut">
              <a:rPr lang="en-US" smtClean="0"/>
              <a:t>7/13/21</a:t>
            </a:fld>
            <a:endParaRPr lang="en-US"/>
          </a:p>
        </p:txBody>
      </p:sp>
      <p:sp>
        <p:nvSpPr>
          <p:cNvPr id="4" name="Footer Placeholder 3">
            <a:extLst>
              <a:ext uri="{FF2B5EF4-FFF2-40B4-BE49-F238E27FC236}">
                <a16:creationId xmlns:a16="http://schemas.microsoft.com/office/drawing/2014/main" id="{F6911BF8-9DEE-1841-AFCC-212390EE22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8D4F3E-FE58-F64E-BBCF-E1EC7DBBC8A6}"/>
              </a:ext>
            </a:extLst>
          </p:cNvPr>
          <p:cNvSpPr>
            <a:spLocks noGrp="1"/>
          </p:cNvSpPr>
          <p:nvPr>
            <p:ph type="sldNum" sz="quarter" idx="12"/>
          </p:nvPr>
        </p:nvSpPr>
        <p:spPr/>
        <p:txBody>
          <a:bodyPr/>
          <a:lstStyle/>
          <a:p>
            <a:fld id="{870D911C-B34B-224E-807F-9ACC086BB9D1}" type="slidenum">
              <a:rPr lang="en-US" smtClean="0"/>
              <a:t>‹#›</a:t>
            </a:fld>
            <a:endParaRPr lang="en-US"/>
          </a:p>
        </p:txBody>
      </p:sp>
    </p:spTree>
    <p:extLst>
      <p:ext uri="{BB962C8B-B14F-4D97-AF65-F5344CB8AC3E}">
        <p14:creationId xmlns:p14="http://schemas.microsoft.com/office/powerpoint/2010/main" val="399986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ED170-9578-4D49-A4E4-954011AA5E0F}"/>
              </a:ext>
            </a:extLst>
          </p:cNvPr>
          <p:cNvSpPr>
            <a:spLocks noGrp="1"/>
          </p:cNvSpPr>
          <p:nvPr>
            <p:ph type="dt" sz="half" idx="10"/>
          </p:nvPr>
        </p:nvSpPr>
        <p:spPr/>
        <p:txBody>
          <a:bodyPr/>
          <a:lstStyle/>
          <a:p>
            <a:fld id="{DD55C02E-D575-4F4C-BFA0-63D3FDDD017E}" type="datetimeFigureOut">
              <a:rPr lang="en-US" smtClean="0"/>
              <a:t>7/13/21</a:t>
            </a:fld>
            <a:endParaRPr lang="en-US"/>
          </a:p>
        </p:txBody>
      </p:sp>
      <p:sp>
        <p:nvSpPr>
          <p:cNvPr id="3" name="Footer Placeholder 2">
            <a:extLst>
              <a:ext uri="{FF2B5EF4-FFF2-40B4-BE49-F238E27FC236}">
                <a16:creationId xmlns:a16="http://schemas.microsoft.com/office/drawing/2014/main" id="{5B9F618A-5E92-944A-8EAB-8AC8BE0F0E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0A5F11-AE49-7D43-B39D-781BABEB8607}"/>
              </a:ext>
            </a:extLst>
          </p:cNvPr>
          <p:cNvSpPr>
            <a:spLocks noGrp="1"/>
          </p:cNvSpPr>
          <p:nvPr>
            <p:ph type="sldNum" sz="quarter" idx="12"/>
          </p:nvPr>
        </p:nvSpPr>
        <p:spPr/>
        <p:txBody>
          <a:bodyPr/>
          <a:lstStyle/>
          <a:p>
            <a:fld id="{870D911C-B34B-224E-807F-9ACC086BB9D1}" type="slidenum">
              <a:rPr lang="en-US" smtClean="0"/>
              <a:t>‹#›</a:t>
            </a:fld>
            <a:endParaRPr lang="en-US"/>
          </a:p>
        </p:txBody>
      </p:sp>
    </p:spTree>
    <p:extLst>
      <p:ext uri="{BB962C8B-B14F-4D97-AF65-F5344CB8AC3E}">
        <p14:creationId xmlns:p14="http://schemas.microsoft.com/office/powerpoint/2010/main" val="1113012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63523-B5A0-FE4E-BE12-66BA79134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BC58DC-7DCE-0049-8EC9-C9C26CE11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C7EC79-56DB-4C4A-8CCA-DA11B9823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902E4-9106-084E-9B69-3AF5C133DE2F}"/>
              </a:ext>
            </a:extLst>
          </p:cNvPr>
          <p:cNvSpPr>
            <a:spLocks noGrp="1"/>
          </p:cNvSpPr>
          <p:nvPr>
            <p:ph type="dt" sz="half" idx="10"/>
          </p:nvPr>
        </p:nvSpPr>
        <p:spPr/>
        <p:txBody>
          <a:bodyPr/>
          <a:lstStyle/>
          <a:p>
            <a:fld id="{DD55C02E-D575-4F4C-BFA0-63D3FDDD017E}" type="datetimeFigureOut">
              <a:rPr lang="en-US" smtClean="0"/>
              <a:t>7/13/21</a:t>
            </a:fld>
            <a:endParaRPr lang="en-US"/>
          </a:p>
        </p:txBody>
      </p:sp>
      <p:sp>
        <p:nvSpPr>
          <p:cNvPr id="6" name="Footer Placeholder 5">
            <a:extLst>
              <a:ext uri="{FF2B5EF4-FFF2-40B4-BE49-F238E27FC236}">
                <a16:creationId xmlns:a16="http://schemas.microsoft.com/office/drawing/2014/main" id="{E9FE34F7-6F27-0D45-A1C4-80020D9D9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B4710-E9AF-7748-880F-3F241A222FF6}"/>
              </a:ext>
            </a:extLst>
          </p:cNvPr>
          <p:cNvSpPr>
            <a:spLocks noGrp="1"/>
          </p:cNvSpPr>
          <p:nvPr>
            <p:ph type="sldNum" sz="quarter" idx="12"/>
          </p:nvPr>
        </p:nvSpPr>
        <p:spPr/>
        <p:txBody>
          <a:bodyPr/>
          <a:lstStyle/>
          <a:p>
            <a:fld id="{870D911C-B34B-224E-807F-9ACC086BB9D1}" type="slidenum">
              <a:rPr lang="en-US" smtClean="0"/>
              <a:t>‹#›</a:t>
            </a:fld>
            <a:endParaRPr lang="en-US"/>
          </a:p>
        </p:txBody>
      </p:sp>
    </p:spTree>
    <p:extLst>
      <p:ext uri="{BB962C8B-B14F-4D97-AF65-F5344CB8AC3E}">
        <p14:creationId xmlns:p14="http://schemas.microsoft.com/office/powerpoint/2010/main" val="66062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5F63-C7A2-284A-A71E-30D0E47054D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01BC0AE-5BE8-5646-8720-FF029B4B053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347D32-7CB4-3B43-9E59-B42DF7310F41}"/>
              </a:ext>
            </a:extLst>
          </p:cNvPr>
          <p:cNvSpPr>
            <a:spLocks noGrp="1"/>
          </p:cNvSpPr>
          <p:nvPr>
            <p:ph type="dt" sz="half" idx="10"/>
          </p:nvPr>
        </p:nvSpPr>
        <p:spPr/>
        <p:txBody>
          <a:bodyPr/>
          <a:lstStyle/>
          <a:p>
            <a:fld id="{361A61FA-2B3B-5C46-8B5E-5BD240F6CF96}" type="datetimeFigureOut">
              <a:rPr lang="en-US" smtClean="0"/>
              <a:t>7/13/21</a:t>
            </a:fld>
            <a:endParaRPr lang="en-US"/>
          </a:p>
        </p:txBody>
      </p:sp>
      <p:sp>
        <p:nvSpPr>
          <p:cNvPr id="5" name="Footer Placeholder 4">
            <a:extLst>
              <a:ext uri="{FF2B5EF4-FFF2-40B4-BE49-F238E27FC236}">
                <a16:creationId xmlns:a16="http://schemas.microsoft.com/office/drawing/2014/main" id="{22506F6D-F8A8-E443-8E6E-B4DD810A9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EDB7A-0758-1941-A589-1A9A98150E5B}"/>
              </a:ext>
            </a:extLst>
          </p:cNvPr>
          <p:cNvSpPr>
            <a:spLocks noGrp="1"/>
          </p:cNvSpPr>
          <p:nvPr>
            <p:ph type="sldNum" sz="quarter" idx="12"/>
          </p:nvPr>
        </p:nvSpPr>
        <p:spPr/>
        <p:txBody>
          <a:bodyPr/>
          <a:lstStyle/>
          <a:p>
            <a:fld id="{02758706-AD27-D54F-B810-2BF0898AD7F9}" type="slidenum">
              <a:rPr lang="en-US" smtClean="0"/>
              <a:t>‹#›</a:t>
            </a:fld>
            <a:endParaRPr lang="en-US"/>
          </a:p>
        </p:txBody>
      </p:sp>
    </p:spTree>
    <p:extLst>
      <p:ext uri="{BB962C8B-B14F-4D97-AF65-F5344CB8AC3E}">
        <p14:creationId xmlns:p14="http://schemas.microsoft.com/office/powerpoint/2010/main" val="1449987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FFCA-7A0D-614D-AE7A-099259736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C92AD2-5C80-5341-A652-23B395F13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8AE5E9-A127-9541-BF4F-55B2BDA4A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D1C92-B315-634F-BE72-940C26C5CB31}"/>
              </a:ext>
            </a:extLst>
          </p:cNvPr>
          <p:cNvSpPr>
            <a:spLocks noGrp="1"/>
          </p:cNvSpPr>
          <p:nvPr>
            <p:ph type="dt" sz="half" idx="10"/>
          </p:nvPr>
        </p:nvSpPr>
        <p:spPr/>
        <p:txBody>
          <a:bodyPr/>
          <a:lstStyle/>
          <a:p>
            <a:fld id="{DD55C02E-D575-4F4C-BFA0-63D3FDDD017E}" type="datetimeFigureOut">
              <a:rPr lang="en-US" smtClean="0"/>
              <a:t>7/13/21</a:t>
            </a:fld>
            <a:endParaRPr lang="en-US"/>
          </a:p>
        </p:txBody>
      </p:sp>
      <p:sp>
        <p:nvSpPr>
          <p:cNvPr id="6" name="Footer Placeholder 5">
            <a:extLst>
              <a:ext uri="{FF2B5EF4-FFF2-40B4-BE49-F238E27FC236}">
                <a16:creationId xmlns:a16="http://schemas.microsoft.com/office/drawing/2014/main" id="{8A335A67-680A-E849-A733-49718895C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5025-7F29-0240-AD34-3B6729D15472}"/>
              </a:ext>
            </a:extLst>
          </p:cNvPr>
          <p:cNvSpPr>
            <a:spLocks noGrp="1"/>
          </p:cNvSpPr>
          <p:nvPr>
            <p:ph type="sldNum" sz="quarter" idx="12"/>
          </p:nvPr>
        </p:nvSpPr>
        <p:spPr/>
        <p:txBody>
          <a:bodyPr/>
          <a:lstStyle/>
          <a:p>
            <a:fld id="{870D911C-B34B-224E-807F-9ACC086BB9D1}" type="slidenum">
              <a:rPr lang="en-US" smtClean="0"/>
              <a:t>‹#›</a:t>
            </a:fld>
            <a:endParaRPr lang="en-US"/>
          </a:p>
        </p:txBody>
      </p:sp>
    </p:spTree>
    <p:extLst>
      <p:ext uri="{BB962C8B-B14F-4D97-AF65-F5344CB8AC3E}">
        <p14:creationId xmlns:p14="http://schemas.microsoft.com/office/powerpoint/2010/main" val="695850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07A6-25C4-344C-84BB-069F51F686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4D1FD-7E42-4444-A7C5-5E868F9840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96E31-E361-0848-9038-2F8235A47F14}"/>
              </a:ext>
            </a:extLst>
          </p:cNvPr>
          <p:cNvSpPr>
            <a:spLocks noGrp="1"/>
          </p:cNvSpPr>
          <p:nvPr>
            <p:ph type="dt" sz="half" idx="10"/>
          </p:nvPr>
        </p:nvSpPr>
        <p:spPr/>
        <p:txBody>
          <a:bodyPr/>
          <a:lstStyle/>
          <a:p>
            <a:fld id="{DD55C02E-D575-4F4C-BFA0-63D3FDDD017E}" type="datetimeFigureOut">
              <a:rPr lang="en-US" smtClean="0"/>
              <a:t>7/13/21</a:t>
            </a:fld>
            <a:endParaRPr lang="en-US"/>
          </a:p>
        </p:txBody>
      </p:sp>
      <p:sp>
        <p:nvSpPr>
          <p:cNvPr id="5" name="Footer Placeholder 4">
            <a:extLst>
              <a:ext uri="{FF2B5EF4-FFF2-40B4-BE49-F238E27FC236}">
                <a16:creationId xmlns:a16="http://schemas.microsoft.com/office/drawing/2014/main" id="{403A348E-5438-0E42-9D11-B9A022D5F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CAD27-D5A6-2448-A32A-AFBC4E1EFE69}"/>
              </a:ext>
            </a:extLst>
          </p:cNvPr>
          <p:cNvSpPr>
            <a:spLocks noGrp="1"/>
          </p:cNvSpPr>
          <p:nvPr>
            <p:ph type="sldNum" sz="quarter" idx="12"/>
          </p:nvPr>
        </p:nvSpPr>
        <p:spPr/>
        <p:txBody>
          <a:bodyPr/>
          <a:lstStyle/>
          <a:p>
            <a:fld id="{870D911C-B34B-224E-807F-9ACC086BB9D1}" type="slidenum">
              <a:rPr lang="en-US" smtClean="0"/>
              <a:t>‹#›</a:t>
            </a:fld>
            <a:endParaRPr lang="en-US"/>
          </a:p>
        </p:txBody>
      </p:sp>
    </p:spTree>
    <p:extLst>
      <p:ext uri="{BB962C8B-B14F-4D97-AF65-F5344CB8AC3E}">
        <p14:creationId xmlns:p14="http://schemas.microsoft.com/office/powerpoint/2010/main" val="2396505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240BFE-9A4A-EA4B-97AB-B58528758A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45C8C0-212B-3B41-9188-40E643872F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7FEC0-9FED-AB40-A64E-6069417B7E4C}"/>
              </a:ext>
            </a:extLst>
          </p:cNvPr>
          <p:cNvSpPr>
            <a:spLocks noGrp="1"/>
          </p:cNvSpPr>
          <p:nvPr>
            <p:ph type="dt" sz="half" idx="10"/>
          </p:nvPr>
        </p:nvSpPr>
        <p:spPr/>
        <p:txBody>
          <a:bodyPr/>
          <a:lstStyle/>
          <a:p>
            <a:fld id="{DD55C02E-D575-4F4C-BFA0-63D3FDDD017E}" type="datetimeFigureOut">
              <a:rPr lang="en-US" smtClean="0"/>
              <a:t>7/13/21</a:t>
            </a:fld>
            <a:endParaRPr lang="en-US"/>
          </a:p>
        </p:txBody>
      </p:sp>
      <p:sp>
        <p:nvSpPr>
          <p:cNvPr id="5" name="Footer Placeholder 4">
            <a:extLst>
              <a:ext uri="{FF2B5EF4-FFF2-40B4-BE49-F238E27FC236}">
                <a16:creationId xmlns:a16="http://schemas.microsoft.com/office/drawing/2014/main" id="{38F257EF-7801-6A42-B9A4-321210888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856C1-0D1F-CC4F-8A23-97E737DCE16E}"/>
              </a:ext>
            </a:extLst>
          </p:cNvPr>
          <p:cNvSpPr>
            <a:spLocks noGrp="1"/>
          </p:cNvSpPr>
          <p:nvPr>
            <p:ph type="sldNum" sz="quarter" idx="12"/>
          </p:nvPr>
        </p:nvSpPr>
        <p:spPr/>
        <p:txBody>
          <a:bodyPr/>
          <a:lstStyle/>
          <a:p>
            <a:fld id="{870D911C-B34B-224E-807F-9ACC086BB9D1}" type="slidenum">
              <a:rPr lang="en-US" smtClean="0"/>
              <a:t>‹#›</a:t>
            </a:fld>
            <a:endParaRPr lang="en-US"/>
          </a:p>
        </p:txBody>
      </p:sp>
    </p:spTree>
    <p:extLst>
      <p:ext uri="{BB962C8B-B14F-4D97-AF65-F5344CB8AC3E}">
        <p14:creationId xmlns:p14="http://schemas.microsoft.com/office/powerpoint/2010/main" val="316766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EC2D-AAF0-7643-80B1-1C15D5AC41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C3492D-17FA-EB48-B60A-6EE990175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4401F-9D27-AB43-89F0-5FBB4477A075}"/>
              </a:ext>
            </a:extLst>
          </p:cNvPr>
          <p:cNvSpPr>
            <a:spLocks noGrp="1"/>
          </p:cNvSpPr>
          <p:nvPr>
            <p:ph type="dt" sz="half" idx="10"/>
          </p:nvPr>
        </p:nvSpPr>
        <p:spPr/>
        <p:txBody>
          <a:bodyPr/>
          <a:lstStyle/>
          <a:p>
            <a:fld id="{361A61FA-2B3B-5C46-8B5E-5BD240F6CF96}" type="datetimeFigureOut">
              <a:rPr lang="en-US" smtClean="0"/>
              <a:t>7/13/21</a:t>
            </a:fld>
            <a:endParaRPr lang="en-US"/>
          </a:p>
        </p:txBody>
      </p:sp>
      <p:sp>
        <p:nvSpPr>
          <p:cNvPr id="5" name="Footer Placeholder 4">
            <a:extLst>
              <a:ext uri="{FF2B5EF4-FFF2-40B4-BE49-F238E27FC236}">
                <a16:creationId xmlns:a16="http://schemas.microsoft.com/office/drawing/2014/main" id="{401FC58A-4DF7-A942-A514-076EA0837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D523B-CAAC-4646-AF15-1960CC9EF426}"/>
              </a:ext>
            </a:extLst>
          </p:cNvPr>
          <p:cNvSpPr>
            <a:spLocks noGrp="1"/>
          </p:cNvSpPr>
          <p:nvPr>
            <p:ph type="sldNum" sz="quarter" idx="12"/>
          </p:nvPr>
        </p:nvSpPr>
        <p:spPr/>
        <p:txBody>
          <a:bodyPr/>
          <a:lstStyle/>
          <a:p>
            <a:fld id="{02758706-AD27-D54F-B810-2BF0898AD7F9}" type="slidenum">
              <a:rPr lang="en-US" smtClean="0"/>
              <a:t>‹#›</a:t>
            </a:fld>
            <a:endParaRPr lang="en-US"/>
          </a:p>
        </p:txBody>
      </p:sp>
    </p:spTree>
    <p:extLst>
      <p:ext uri="{BB962C8B-B14F-4D97-AF65-F5344CB8AC3E}">
        <p14:creationId xmlns:p14="http://schemas.microsoft.com/office/powerpoint/2010/main" val="207001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D87E-65BF-D74B-9955-C41866C14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31334-5E0C-DE4D-AC93-B847558F96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0D5C24-5B48-8247-8E58-A07D81FC6B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BA55F0-6A8A-EE48-B83A-369D4EF8ADAC}"/>
              </a:ext>
            </a:extLst>
          </p:cNvPr>
          <p:cNvSpPr>
            <a:spLocks noGrp="1"/>
          </p:cNvSpPr>
          <p:nvPr>
            <p:ph type="dt" sz="half" idx="10"/>
          </p:nvPr>
        </p:nvSpPr>
        <p:spPr/>
        <p:txBody>
          <a:bodyPr/>
          <a:lstStyle/>
          <a:p>
            <a:fld id="{361A61FA-2B3B-5C46-8B5E-5BD240F6CF96}" type="datetimeFigureOut">
              <a:rPr lang="en-US" smtClean="0"/>
              <a:t>7/13/21</a:t>
            </a:fld>
            <a:endParaRPr lang="en-US"/>
          </a:p>
        </p:txBody>
      </p:sp>
      <p:sp>
        <p:nvSpPr>
          <p:cNvPr id="6" name="Footer Placeholder 5">
            <a:extLst>
              <a:ext uri="{FF2B5EF4-FFF2-40B4-BE49-F238E27FC236}">
                <a16:creationId xmlns:a16="http://schemas.microsoft.com/office/drawing/2014/main" id="{681E1CBE-CB65-764B-B992-AC424652E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86941-0881-404F-B7EE-941E811FE2E7}"/>
              </a:ext>
            </a:extLst>
          </p:cNvPr>
          <p:cNvSpPr>
            <a:spLocks noGrp="1"/>
          </p:cNvSpPr>
          <p:nvPr>
            <p:ph type="sldNum" sz="quarter" idx="12"/>
          </p:nvPr>
        </p:nvSpPr>
        <p:spPr/>
        <p:txBody>
          <a:bodyPr/>
          <a:lstStyle/>
          <a:p>
            <a:fld id="{02758706-AD27-D54F-B810-2BF0898AD7F9}" type="slidenum">
              <a:rPr lang="en-US" smtClean="0"/>
              <a:t>‹#›</a:t>
            </a:fld>
            <a:endParaRPr lang="en-US"/>
          </a:p>
        </p:txBody>
      </p:sp>
    </p:spTree>
    <p:extLst>
      <p:ext uri="{BB962C8B-B14F-4D97-AF65-F5344CB8AC3E}">
        <p14:creationId xmlns:p14="http://schemas.microsoft.com/office/powerpoint/2010/main" val="234820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6C70-87CE-8A44-8162-9FE976900B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4D86B5-6247-AC41-99CC-F41DB77D08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E2471-8732-A649-AF20-A21678F5A1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3AA7BF-C5D6-854B-A51C-7D14B5CD0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2F1F84-CC71-EC43-8014-F0AE5B5F1B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9B6E1-1ACF-3A42-AE53-EEB91200F379}"/>
              </a:ext>
            </a:extLst>
          </p:cNvPr>
          <p:cNvSpPr>
            <a:spLocks noGrp="1"/>
          </p:cNvSpPr>
          <p:nvPr>
            <p:ph type="dt" sz="half" idx="10"/>
          </p:nvPr>
        </p:nvSpPr>
        <p:spPr/>
        <p:txBody>
          <a:bodyPr/>
          <a:lstStyle/>
          <a:p>
            <a:fld id="{361A61FA-2B3B-5C46-8B5E-5BD240F6CF96}" type="datetimeFigureOut">
              <a:rPr lang="en-US" smtClean="0"/>
              <a:t>7/13/21</a:t>
            </a:fld>
            <a:endParaRPr lang="en-US"/>
          </a:p>
        </p:txBody>
      </p:sp>
      <p:sp>
        <p:nvSpPr>
          <p:cNvPr id="8" name="Footer Placeholder 7">
            <a:extLst>
              <a:ext uri="{FF2B5EF4-FFF2-40B4-BE49-F238E27FC236}">
                <a16:creationId xmlns:a16="http://schemas.microsoft.com/office/drawing/2014/main" id="{6E51518F-91F5-6542-BBA1-80D5647256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9CE32A-B476-6A48-8C59-1EDB256486D3}"/>
              </a:ext>
            </a:extLst>
          </p:cNvPr>
          <p:cNvSpPr>
            <a:spLocks noGrp="1"/>
          </p:cNvSpPr>
          <p:nvPr>
            <p:ph type="sldNum" sz="quarter" idx="12"/>
          </p:nvPr>
        </p:nvSpPr>
        <p:spPr/>
        <p:txBody>
          <a:bodyPr/>
          <a:lstStyle/>
          <a:p>
            <a:fld id="{02758706-AD27-D54F-B810-2BF0898AD7F9}" type="slidenum">
              <a:rPr lang="en-US" smtClean="0"/>
              <a:t>‹#›</a:t>
            </a:fld>
            <a:endParaRPr lang="en-US"/>
          </a:p>
        </p:txBody>
      </p:sp>
    </p:spTree>
    <p:extLst>
      <p:ext uri="{BB962C8B-B14F-4D97-AF65-F5344CB8AC3E}">
        <p14:creationId xmlns:p14="http://schemas.microsoft.com/office/powerpoint/2010/main" val="356311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1B9-75D4-694E-948E-2D3299DD11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C5A1E6-43DF-F54E-9FE7-635F8DF7546A}"/>
              </a:ext>
            </a:extLst>
          </p:cNvPr>
          <p:cNvSpPr>
            <a:spLocks noGrp="1"/>
          </p:cNvSpPr>
          <p:nvPr>
            <p:ph type="dt" sz="half" idx="10"/>
          </p:nvPr>
        </p:nvSpPr>
        <p:spPr/>
        <p:txBody>
          <a:bodyPr/>
          <a:lstStyle/>
          <a:p>
            <a:fld id="{361A61FA-2B3B-5C46-8B5E-5BD240F6CF96}" type="datetimeFigureOut">
              <a:rPr lang="en-US" smtClean="0"/>
              <a:t>7/13/21</a:t>
            </a:fld>
            <a:endParaRPr lang="en-US"/>
          </a:p>
        </p:txBody>
      </p:sp>
      <p:sp>
        <p:nvSpPr>
          <p:cNvPr id="4" name="Footer Placeholder 3">
            <a:extLst>
              <a:ext uri="{FF2B5EF4-FFF2-40B4-BE49-F238E27FC236}">
                <a16:creationId xmlns:a16="http://schemas.microsoft.com/office/drawing/2014/main" id="{61D3B892-ECC6-7B46-BCEF-91BC6FC7CD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A2211C-27E9-A34C-90FD-78CB3CAF03FA}"/>
              </a:ext>
            </a:extLst>
          </p:cNvPr>
          <p:cNvSpPr>
            <a:spLocks noGrp="1"/>
          </p:cNvSpPr>
          <p:nvPr>
            <p:ph type="sldNum" sz="quarter" idx="12"/>
          </p:nvPr>
        </p:nvSpPr>
        <p:spPr/>
        <p:txBody>
          <a:bodyPr/>
          <a:lstStyle/>
          <a:p>
            <a:fld id="{02758706-AD27-D54F-B810-2BF0898AD7F9}" type="slidenum">
              <a:rPr lang="en-US" smtClean="0"/>
              <a:t>‹#›</a:t>
            </a:fld>
            <a:endParaRPr lang="en-US"/>
          </a:p>
        </p:txBody>
      </p:sp>
    </p:spTree>
    <p:extLst>
      <p:ext uri="{BB962C8B-B14F-4D97-AF65-F5344CB8AC3E}">
        <p14:creationId xmlns:p14="http://schemas.microsoft.com/office/powerpoint/2010/main" val="141931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719A7-5033-6B41-8578-1BF1A94ADF3B}"/>
              </a:ext>
            </a:extLst>
          </p:cNvPr>
          <p:cNvSpPr>
            <a:spLocks noGrp="1"/>
          </p:cNvSpPr>
          <p:nvPr>
            <p:ph type="dt" sz="half" idx="10"/>
          </p:nvPr>
        </p:nvSpPr>
        <p:spPr/>
        <p:txBody>
          <a:bodyPr/>
          <a:lstStyle/>
          <a:p>
            <a:fld id="{361A61FA-2B3B-5C46-8B5E-5BD240F6CF96}" type="datetimeFigureOut">
              <a:rPr lang="en-US" smtClean="0"/>
              <a:t>7/13/21</a:t>
            </a:fld>
            <a:endParaRPr lang="en-US"/>
          </a:p>
        </p:txBody>
      </p:sp>
      <p:sp>
        <p:nvSpPr>
          <p:cNvPr id="3" name="Footer Placeholder 2">
            <a:extLst>
              <a:ext uri="{FF2B5EF4-FFF2-40B4-BE49-F238E27FC236}">
                <a16:creationId xmlns:a16="http://schemas.microsoft.com/office/drawing/2014/main" id="{75B9B8FA-9FE2-5845-8ECB-9181477F9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D193E9-F691-EC46-B663-EC6907DE9B2E}"/>
              </a:ext>
            </a:extLst>
          </p:cNvPr>
          <p:cNvSpPr>
            <a:spLocks noGrp="1"/>
          </p:cNvSpPr>
          <p:nvPr>
            <p:ph type="sldNum" sz="quarter" idx="12"/>
          </p:nvPr>
        </p:nvSpPr>
        <p:spPr/>
        <p:txBody>
          <a:bodyPr/>
          <a:lstStyle/>
          <a:p>
            <a:fld id="{02758706-AD27-D54F-B810-2BF0898AD7F9}" type="slidenum">
              <a:rPr lang="en-US" smtClean="0"/>
              <a:t>‹#›</a:t>
            </a:fld>
            <a:endParaRPr lang="en-US"/>
          </a:p>
        </p:txBody>
      </p:sp>
    </p:spTree>
    <p:extLst>
      <p:ext uri="{BB962C8B-B14F-4D97-AF65-F5344CB8AC3E}">
        <p14:creationId xmlns:p14="http://schemas.microsoft.com/office/powerpoint/2010/main" val="218300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71C2-C382-5E4C-B083-80A3D8520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A0F8DD-8BA9-004F-AD95-243201077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71170D-1C7F-6F44-BBDA-8EDCE0CEC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42EE6-2BC1-114C-A332-12E8060F5D22}"/>
              </a:ext>
            </a:extLst>
          </p:cNvPr>
          <p:cNvSpPr>
            <a:spLocks noGrp="1"/>
          </p:cNvSpPr>
          <p:nvPr>
            <p:ph type="dt" sz="half" idx="10"/>
          </p:nvPr>
        </p:nvSpPr>
        <p:spPr/>
        <p:txBody>
          <a:bodyPr/>
          <a:lstStyle/>
          <a:p>
            <a:fld id="{361A61FA-2B3B-5C46-8B5E-5BD240F6CF96}" type="datetimeFigureOut">
              <a:rPr lang="en-US" smtClean="0"/>
              <a:t>7/13/21</a:t>
            </a:fld>
            <a:endParaRPr lang="en-US"/>
          </a:p>
        </p:txBody>
      </p:sp>
      <p:sp>
        <p:nvSpPr>
          <p:cNvPr id="6" name="Footer Placeholder 5">
            <a:extLst>
              <a:ext uri="{FF2B5EF4-FFF2-40B4-BE49-F238E27FC236}">
                <a16:creationId xmlns:a16="http://schemas.microsoft.com/office/drawing/2014/main" id="{B035E3B4-FEE2-AC45-9619-B17051410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B1FD60-951D-154A-8DBC-B3A3F0BD9A6D}"/>
              </a:ext>
            </a:extLst>
          </p:cNvPr>
          <p:cNvSpPr>
            <a:spLocks noGrp="1"/>
          </p:cNvSpPr>
          <p:nvPr>
            <p:ph type="sldNum" sz="quarter" idx="12"/>
          </p:nvPr>
        </p:nvSpPr>
        <p:spPr/>
        <p:txBody>
          <a:bodyPr/>
          <a:lstStyle/>
          <a:p>
            <a:fld id="{02758706-AD27-D54F-B810-2BF0898AD7F9}" type="slidenum">
              <a:rPr lang="en-US" smtClean="0"/>
              <a:t>‹#›</a:t>
            </a:fld>
            <a:endParaRPr lang="en-US"/>
          </a:p>
        </p:txBody>
      </p:sp>
    </p:spTree>
    <p:extLst>
      <p:ext uri="{BB962C8B-B14F-4D97-AF65-F5344CB8AC3E}">
        <p14:creationId xmlns:p14="http://schemas.microsoft.com/office/powerpoint/2010/main" val="222481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5AD4-C6BB-9649-8232-B7E394359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AD3CFA-EF0A-884F-82EF-12DA2A74E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D2DB3B-B77D-2741-BBA1-572304A7A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D33CE-97D2-BD48-85AF-75EC06758FDE}"/>
              </a:ext>
            </a:extLst>
          </p:cNvPr>
          <p:cNvSpPr>
            <a:spLocks noGrp="1"/>
          </p:cNvSpPr>
          <p:nvPr>
            <p:ph type="dt" sz="half" idx="10"/>
          </p:nvPr>
        </p:nvSpPr>
        <p:spPr/>
        <p:txBody>
          <a:bodyPr/>
          <a:lstStyle/>
          <a:p>
            <a:fld id="{361A61FA-2B3B-5C46-8B5E-5BD240F6CF96}" type="datetimeFigureOut">
              <a:rPr lang="en-US" smtClean="0"/>
              <a:t>7/13/21</a:t>
            </a:fld>
            <a:endParaRPr lang="en-US"/>
          </a:p>
        </p:txBody>
      </p:sp>
      <p:sp>
        <p:nvSpPr>
          <p:cNvPr id="6" name="Footer Placeholder 5">
            <a:extLst>
              <a:ext uri="{FF2B5EF4-FFF2-40B4-BE49-F238E27FC236}">
                <a16:creationId xmlns:a16="http://schemas.microsoft.com/office/drawing/2014/main" id="{7A7921DE-1C7C-DE42-832F-E6A0F1B0A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36DA9-067B-A44E-A9F6-C7176A5415A8}"/>
              </a:ext>
            </a:extLst>
          </p:cNvPr>
          <p:cNvSpPr>
            <a:spLocks noGrp="1"/>
          </p:cNvSpPr>
          <p:nvPr>
            <p:ph type="sldNum" sz="quarter" idx="12"/>
          </p:nvPr>
        </p:nvSpPr>
        <p:spPr/>
        <p:txBody>
          <a:bodyPr/>
          <a:lstStyle/>
          <a:p>
            <a:fld id="{02758706-AD27-D54F-B810-2BF0898AD7F9}" type="slidenum">
              <a:rPr lang="en-US" smtClean="0"/>
              <a:t>‹#›</a:t>
            </a:fld>
            <a:endParaRPr lang="en-US"/>
          </a:p>
        </p:txBody>
      </p:sp>
    </p:spTree>
    <p:extLst>
      <p:ext uri="{BB962C8B-B14F-4D97-AF65-F5344CB8AC3E}">
        <p14:creationId xmlns:p14="http://schemas.microsoft.com/office/powerpoint/2010/main" val="36340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750"/>
            <a:extLst>
              <a:ext uri="{BEBA8EAE-BF5A-486C-A8C5-ECC9F3942E4B}">
                <a14:imgProps xmlns:a14="http://schemas.microsoft.com/office/drawing/2010/main">
                  <a14:imgLayer r:embed="rId14">
                    <a14:imgEffect>
                      <a14:artisticPlasticWrap trans="42000"/>
                    </a14:imgEffect>
                    <a14:imgEffect>
                      <a14:sharpenSoften amount="50000"/>
                    </a14:imgEffect>
                    <a14:imgEffect>
                      <a14:saturation sat="66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2B0042-297A-504F-BA8D-2ECB32CE8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F2C0BB-3CE0-2643-AAA0-7971B090BF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BB4B4-DE65-3E45-9E87-7452D6CCFA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A61FA-2B3B-5C46-8B5E-5BD240F6CF96}" type="datetimeFigureOut">
              <a:rPr lang="en-US" smtClean="0"/>
              <a:t>7/13/21</a:t>
            </a:fld>
            <a:endParaRPr lang="en-US"/>
          </a:p>
        </p:txBody>
      </p:sp>
      <p:sp>
        <p:nvSpPr>
          <p:cNvPr id="5" name="Footer Placeholder 4">
            <a:extLst>
              <a:ext uri="{FF2B5EF4-FFF2-40B4-BE49-F238E27FC236}">
                <a16:creationId xmlns:a16="http://schemas.microsoft.com/office/drawing/2014/main" id="{B33EEBF3-3860-B946-BC2C-045AF1331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229E61-974F-524F-B61F-53BF123D6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58706-AD27-D54F-B810-2BF0898AD7F9}" type="slidenum">
              <a:rPr lang="en-US" smtClean="0"/>
              <a:t>‹#›</a:t>
            </a:fld>
            <a:endParaRPr lang="en-US"/>
          </a:p>
        </p:txBody>
      </p:sp>
    </p:spTree>
    <p:extLst>
      <p:ext uri="{BB962C8B-B14F-4D97-AF65-F5344CB8AC3E}">
        <p14:creationId xmlns:p14="http://schemas.microsoft.com/office/powerpoint/2010/main" val="154366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3750"/>
            <a:extLst>
              <a:ext uri="{BEBA8EAE-BF5A-486C-A8C5-ECC9F3942E4B}">
                <a14:imgProps xmlns:a14="http://schemas.microsoft.com/office/drawing/2010/main">
                  <a14:imgLayer r:embed="rId14">
                    <a14:imgEffect>
                      <a14:artisticPlasticWrap trans="42000"/>
                    </a14:imgEffect>
                    <a14:imgEffect>
                      <a14:sharpenSoften amount="50000"/>
                    </a14:imgEffect>
                    <a14:imgEffect>
                      <a14:saturation sat="66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B4303-2593-0445-B00A-1B8335576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FC97E5-AC83-DA4A-8D52-1FDC42A5C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93E2-25C5-764A-9D01-CCB87E3641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5C02E-D575-4F4C-BFA0-63D3FDDD017E}" type="datetimeFigureOut">
              <a:rPr lang="en-US" smtClean="0"/>
              <a:t>7/13/21</a:t>
            </a:fld>
            <a:endParaRPr lang="en-US"/>
          </a:p>
        </p:txBody>
      </p:sp>
      <p:sp>
        <p:nvSpPr>
          <p:cNvPr id="5" name="Footer Placeholder 4">
            <a:extLst>
              <a:ext uri="{FF2B5EF4-FFF2-40B4-BE49-F238E27FC236}">
                <a16:creationId xmlns:a16="http://schemas.microsoft.com/office/drawing/2014/main" id="{582E8A4D-424C-5A41-88E3-E6D0E7441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895E71-7156-644C-AC6E-EA19DC491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D911C-B34B-224E-807F-9ACC086BB9D1}" type="slidenum">
              <a:rPr lang="en-US" smtClean="0"/>
              <a:t>‹#›</a:t>
            </a:fld>
            <a:endParaRPr lang="en-US"/>
          </a:p>
        </p:txBody>
      </p:sp>
    </p:spTree>
    <p:extLst>
      <p:ext uri="{BB962C8B-B14F-4D97-AF65-F5344CB8AC3E}">
        <p14:creationId xmlns:p14="http://schemas.microsoft.com/office/powerpoint/2010/main" val="1772627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rabbidunner.com/wp-content/uploads/2018/04/Mark-Twain.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4462-B261-C340-BFAE-302A9978A899}"/>
              </a:ext>
            </a:extLst>
          </p:cNvPr>
          <p:cNvSpPr>
            <a:spLocks noGrp="1"/>
          </p:cNvSpPr>
          <p:nvPr>
            <p:ph type="ctrTitle"/>
          </p:nvPr>
        </p:nvSpPr>
        <p:spPr>
          <a:xfrm>
            <a:off x="6014678" y="702870"/>
            <a:ext cx="5614993" cy="3093468"/>
          </a:xfrm>
        </p:spPr>
        <p:txBody>
          <a:bodyPr anchor="b">
            <a:normAutofit/>
          </a:bodyPr>
          <a:lstStyle/>
          <a:p>
            <a:pPr>
              <a:lnSpc>
                <a:spcPct val="90000"/>
              </a:lnSpc>
            </a:pPr>
            <a:r>
              <a:rPr lang="en-US" sz="4600" dirty="0">
                <a:solidFill>
                  <a:schemeClr val="accent1">
                    <a:lumMod val="50000"/>
                  </a:schemeClr>
                </a:solidFill>
                <a:latin typeface="Goudy Old Style" panose="02020502050305020303" pitchFamily="18" charset="77"/>
              </a:rPr>
              <a:t>Material Sanctity: Salvaging the Sacred in </a:t>
            </a:r>
            <a:r>
              <a:rPr lang="en-US" sz="4600" i="1" dirty="0">
                <a:solidFill>
                  <a:schemeClr val="accent1">
                    <a:lumMod val="50000"/>
                  </a:schemeClr>
                </a:solidFill>
                <a:latin typeface="Goudy Old Style" panose="02020502050305020303" pitchFamily="18" charset="77"/>
              </a:rPr>
              <a:t>The Innocents Abroad</a:t>
            </a:r>
            <a:br>
              <a:rPr lang="en-US" sz="4600" dirty="0">
                <a:solidFill>
                  <a:schemeClr val="accent1">
                    <a:lumMod val="50000"/>
                  </a:schemeClr>
                </a:solidFill>
                <a:latin typeface="Goudy Old Style" panose="02020502050305020303" pitchFamily="18" charset="77"/>
              </a:rPr>
            </a:br>
            <a:endParaRPr lang="en-US" sz="4600" dirty="0">
              <a:solidFill>
                <a:schemeClr val="accent1">
                  <a:lumMod val="50000"/>
                </a:schemeClr>
              </a:solidFill>
              <a:latin typeface="Goudy Old Style" panose="02020502050305020303" pitchFamily="18" charset="77"/>
            </a:endParaRPr>
          </a:p>
        </p:txBody>
      </p:sp>
      <p:sp>
        <p:nvSpPr>
          <p:cNvPr id="3" name="Subtitle 2">
            <a:extLst>
              <a:ext uri="{FF2B5EF4-FFF2-40B4-BE49-F238E27FC236}">
                <a16:creationId xmlns:a16="http://schemas.microsoft.com/office/drawing/2014/main" id="{D23E902C-0652-D94A-BDDB-FC24C4BCF091}"/>
              </a:ext>
            </a:extLst>
          </p:cNvPr>
          <p:cNvSpPr>
            <a:spLocks noGrp="1"/>
          </p:cNvSpPr>
          <p:nvPr>
            <p:ph type="subTitle" idx="1"/>
          </p:nvPr>
        </p:nvSpPr>
        <p:spPr>
          <a:xfrm>
            <a:off x="6014677" y="4067746"/>
            <a:ext cx="5614993" cy="2124206"/>
          </a:xfrm>
        </p:spPr>
        <p:txBody>
          <a:bodyPr anchor="t">
            <a:normAutofit/>
          </a:bodyPr>
          <a:lstStyle/>
          <a:p>
            <a:pPr>
              <a:spcAft>
                <a:spcPts val="600"/>
              </a:spcAft>
            </a:pPr>
            <a:r>
              <a:rPr lang="en-US" dirty="0">
                <a:latin typeface="Goudy Old Style" panose="02020502050305020303" pitchFamily="18" charset="77"/>
              </a:rPr>
              <a:t>Merav Schocken</a:t>
            </a:r>
          </a:p>
          <a:p>
            <a:pPr>
              <a:spcAft>
                <a:spcPts val="600"/>
              </a:spcAft>
            </a:pPr>
            <a:r>
              <a:rPr lang="en-US" i="1" dirty="0">
                <a:latin typeface="Goudy Old Style" panose="02020502050305020303" pitchFamily="18" charset="77"/>
              </a:rPr>
              <a:t>University of California, Santa Barbara</a:t>
            </a:r>
          </a:p>
          <a:p>
            <a:pPr>
              <a:spcAft>
                <a:spcPts val="600"/>
              </a:spcAft>
            </a:pPr>
            <a:endParaRPr lang="en-US" dirty="0"/>
          </a:p>
        </p:txBody>
      </p:sp>
      <p:sp>
        <p:nvSpPr>
          <p:cNvPr id="6" name="Rectangle 2">
            <a:extLst>
              <a:ext uri="{FF2B5EF4-FFF2-40B4-BE49-F238E27FC236}">
                <a16:creationId xmlns:a16="http://schemas.microsoft.com/office/drawing/2014/main" id="{76D55375-C1CD-6D46-9787-07F38E9599D9}"/>
              </a:ext>
            </a:extLst>
          </p:cNvPr>
          <p:cNvSpPr>
            <a:spLocks noChangeArrowheads="1"/>
          </p:cNvSpPr>
          <p:nvPr/>
        </p:nvSpPr>
        <p:spPr bwMode="auto">
          <a:xfrm flipV="1">
            <a:off x="562329" y="-1048269"/>
            <a:ext cx="94077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MARK TWAIN VISITS THE HOLY LAND - Rabbi Pini Dunner">
            <a:extLst>
              <a:ext uri="{FF2B5EF4-FFF2-40B4-BE49-F238E27FC236}">
                <a16:creationId xmlns:a16="http://schemas.microsoft.com/office/drawing/2014/main" id="{1C9BFFD5-EB6C-1142-96BF-BA35DD8168E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62329" y="616468"/>
            <a:ext cx="4586288" cy="56250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22D7E79-51EF-3345-9782-1E4D9D126CEE}"/>
              </a:ext>
            </a:extLst>
          </p:cNvPr>
          <p:cNvCxnSpPr/>
          <p:nvPr/>
        </p:nvCxnSpPr>
        <p:spPr>
          <a:xfrm>
            <a:off x="6096000" y="3671888"/>
            <a:ext cx="51196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32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6557-BFCB-2040-B249-1C1D755C39E0}"/>
              </a:ext>
            </a:extLst>
          </p:cNvPr>
          <p:cNvSpPr>
            <a:spLocks noGrp="1"/>
          </p:cNvSpPr>
          <p:nvPr>
            <p:ph type="title"/>
          </p:nvPr>
        </p:nvSpPr>
        <p:spPr/>
        <p:txBody>
          <a:bodyPr/>
          <a:lstStyle/>
          <a:p>
            <a:pPr algn="ctr"/>
            <a:r>
              <a:rPr lang="en-US" dirty="0">
                <a:solidFill>
                  <a:schemeClr val="accent1">
                    <a:lumMod val="50000"/>
                  </a:schemeClr>
                </a:solidFill>
              </a:rPr>
              <a:t>Sea of Galilee</a:t>
            </a:r>
            <a:endParaRPr lang="en-US" dirty="0"/>
          </a:p>
        </p:txBody>
      </p:sp>
      <p:sp>
        <p:nvSpPr>
          <p:cNvPr id="3" name="Content Placeholder 2">
            <a:extLst>
              <a:ext uri="{FF2B5EF4-FFF2-40B4-BE49-F238E27FC236}">
                <a16:creationId xmlns:a16="http://schemas.microsoft.com/office/drawing/2014/main" id="{9D95819B-7B55-7D42-ABC0-E0FC6EB22F35}"/>
              </a:ext>
            </a:extLst>
          </p:cNvPr>
          <p:cNvSpPr>
            <a:spLocks noGrp="1"/>
          </p:cNvSpPr>
          <p:nvPr>
            <p:ph idx="1"/>
          </p:nvPr>
        </p:nvSpPr>
        <p:spPr>
          <a:xfrm>
            <a:off x="6581104" y="2463801"/>
            <a:ext cx="4772696" cy="3713161"/>
          </a:xfrm>
        </p:spPr>
        <p:txBody>
          <a:bodyPr/>
          <a:lstStyle/>
          <a:p>
            <a:pPr marL="0" indent="0">
              <a:buNone/>
            </a:pPr>
            <a:r>
              <a:rPr lang="en-US" dirty="0"/>
              <a:t>“</a:t>
            </a:r>
            <a:r>
              <a:rPr lang="en-US" b="1" dirty="0"/>
              <a:t>I can not comprehend </a:t>
            </a:r>
            <a:r>
              <a:rPr lang="en-US" dirty="0"/>
              <a:t>yet that I am sitting where a god has stood, and looking upon the brook and the mountains which that god looked upon...</a:t>
            </a:r>
            <a:r>
              <a:rPr lang="en-US" b="1" dirty="0"/>
              <a:t>I can not comprehend this</a:t>
            </a:r>
            <a:r>
              <a:rPr lang="en-US" dirty="0"/>
              <a:t>; the gods of my understanding have been always hidden in clouds and very far away.”</a:t>
            </a:r>
            <a:r>
              <a:rPr lang="en-US" dirty="0">
                <a:effectLst/>
              </a:rPr>
              <a:t> </a:t>
            </a:r>
            <a:endParaRPr lang="en-US" dirty="0"/>
          </a:p>
        </p:txBody>
      </p:sp>
      <p:cxnSp>
        <p:nvCxnSpPr>
          <p:cNvPr id="4" name="Straight Connector 3">
            <a:extLst>
              <a:ext uri="{FF2B5EF4-FFF2-40B4-BE49-F238E27FC236}">
                <a16:creationId xmlns:a16="http://schemas.microsoft.com/office/drawing/2014/main" id="{C488053E-8F44-034C-8D65-4CFE7AE1F79E}"/>
              </a:ext>
            </a:extLst>
          </p:cNvPr>
          <p:cNvCxnSpPr>
            <a:cxnSpLocks/>
          </p:cNvCxnSpPr>
          <p:nvPr/>
        </p:nvCxnSpPr>
        <p:spPr>
          <a:xfrm>
            <a:off x="675252" y="1414463"/>
            <a:ext cx="1067854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84EA4785-9A27-DF41-9799-660F5CE20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06" y="2034861"/>
            <a:ext cx="5561894" cy="46299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F32690-4FA8-004E-A458-582CAF22A95F}"/>
              </a:ext>
            </a:extLst>
          </p:cNvPr>
          <p:cNvSpPr txBox="1"/>
          <p:nvPr/>
        </p:nvSpPr>
        <p:spPr>
          <a:xfrm>
            <a:off x="8600405" y="6031210"/>
            <a:ext cx="3238499" cy="461665"/>
          </a:xfrm>
          <a:prstGeom prst="rect">
            <a:avLst/>
          </a:prstGeom>
          <a:noFill/>
        </p:spPr>
        <p:txBody>
          <a:bodyPr wrap="square" rtlCol="0">
            <a:spAutoFit/>
          </a:bodyPr>
          <a:lstStyle/>
          <a:p>
            <a:pPr algn="r"/>
            <a:r>
              <a:rPr lang="en-US" sz="2400" i="1" dirty="0">
                <a:latin typeface="Goudy Old Style" panose="02020502050305020303" pitchFamily="18" charset="77"/>
              </a:rPr>
              <a:t>Innocents Abroad</a:t>
            </a:r>
          </a:p>
        </p:txBody>
      </p:sp>
    </p:spTree>
    <p:extLst>
      <p:ext uri="{BB962C8B-B14F-4D97-AF65-F5344CB8AC3E}">
        <p14:creationId xmlns:p14="http://schemas.microsoft.com/office/powerpoint/2010/main" val="196902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4DFE-F7E2-0C4C-BEAA-06477FCDBAFD}"/>
              </a:ext>
            </a:extLst>
          </p:cNvPr>
          <p:cNvSpPr>
            <a:spLocks noGrp="1"/>
          </p:cNvSpPr>
          <p:nvPr>
            <p:ph type="title"/>
          </p:nvPr>
        </p:nvSpPr>
        <p:spPr/>
        <p:txBody>
          <a:bodyPr/>
          <a:lstStyle/>
          <a:p>
            <a:r>
              <a:rPr lang="en-US" dirty="0">
                <a:solidFill>
                  <a:schemeClr val="accent1">
                    <a:lumMod val="50000"/>
                  </a:schemeClr>
                </a:solidFill>
              </a:rPr>
              <a:t>On Catholic Practices in European Churches:</a:t>
            </a:r>
          </a:p>
        </p:txBody>
      </p:sp>
      <p:pic>
        <p:nvPicPr>
          <p:cNvPr id="10242" name="Picture 2">
            <a:extLst>
              <a:ext uri="{FF2B5EF4-FFF2-40B4-BE49-F238E27FC236}">
                <a16:creationId xmlns:a16="http://schemas.microsoft.com/office/drawing/2014/main" id="{B2A756F1-0A8D-204C-BDFC-78F137B09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52" y="1604472"/>
            <a:ext cx="4489389" cy="514477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7E0395C-3A6E-F641-921D-5BBF84355819}"/>
              </a:ext>
            </a:extLst>
          </p:cNvPr>
          <p:cNvCxnSpPr>
            <a:cxnSpLocks/>
          </p:cNvCxnSpPr>
          <p:nvPr/>
        </p:nvCxnSpPr>
        <p:spPr>
          <a:xfrm>
            <a:off x="675252" y="1414463"/>
            <a:ext cx="1067854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48883F-31BD-E646-9A81-263CB269189C}"/>
              </a:ext>
            </a:extLst>
          </p:cNvPr>
          <p:cNvSpPr/>
          <p:nvPr/>
        </p:nvSpPr>
        <p:spPr>
          <a:xfrm>
            <a:off x="5420748" y="1604472"/>
            <a:ext cx="6096000" cy="4493538"/>
          </a:xfrm>
          <a:prstGeom prst="rect">
            <a:avLst/>
          </a:prstGeom>
        </p:spPr>
        <p:txBody>
          <a:bodyPr>
            <a:spAutoFit/>
          </a:bodyPr>
          <a:lstStyle/>
          <a:p>
            <a:pPr marL="457200" indent="-457200">
              <a:buFont typeface="Arial" panose="020B0604020202020204" pitchFamily="34" charset="0"/>
              <a:buChar char="•"/>
            </a:pPr>
            <a:r>
              <a:rPr lang="en-US" sz="2600" dirty="0">
                <a:latin typeface="Times New Roman" panose="02020603050405020304" pitchFamily="18" charset="0"/>
                <a:ea typeface="Calibri" panose="020F0502020204030204" pitchFamily="34" charset="0"/>
              </a:rPr>
              <a:t>In Genoa: “But isn’t this relic matter a little overdone? We find a piece of the true cross in every old church we go into, and some of the nails that held it together.” </a:t>
            </a:r>
          </a:p>
          <a:p>
            <a:pPr marL="457200" indent="-457200">
              <a:buFont typeface="Arial" panose="020B0604020202020204" pitchFamily="34" charset="0"/>
              <a:buChar char="•"/>
            </a:pPr>
            <a:r>
              <a:rPr lang="en-US" sz="2600" dirty="0">
                <a:latin typeface="Times New Roman" panose="02020603050405020304" pitchFamily="18" charset="0"/>
                <a:ea typeface="Calibri" panose="020F0502020204030204" pitchFamily="34" charset="0"/>
              </a:rPr>
              <a:t>In Italy: “We were in the heart and home of priest craft--of a happy, cheerful, contented ignorance, superstition, degradation, poverty, indolence, and everlasting unaspiring worthlessness.”</a:t>
            </a:r>
          </a:p>
          <a:p>
            <a:pPr marL="457200" indent="-457200">
              <a:buFont typeface="Arial" panose="020B0604020202020204" pitchFamily="34" charset="0"/>
              <a:buChar char="•"/>
            </a:pPr>
            <a:r>
              <a:rPr lang="en-US" sz="2600" dirty="0">
                <a:latin typeface="Times New Roman" panose="02020603050405020304" pitchFamily="18" charset="0"/>
                <a:ea typeface="Calibri" panose="020F0502020204030204" pitchFamily="34" charset="0"/>
              </a:rPr>
              <a:t> The relics are “Jesuit humbuggery.” </a:t>
            </a:r>
            <a:endParaRPr lang="en-US" sz="2600" dirty="0"/>
          </a:p>
        </p:txBody>
      </p:sp>
      <p:sp>
        <p:nvSpPr>
          <p:cNvPr id="7" name="TextBox 6">
            <a:extLst>
              <a:ext uri="{FF2B5EF4-FFF2-40B4-BE49-F238E27FC236}">
                <a16:creationId xmlns:a16="http://schemas.microsoft.com/office/drawing/2014/main" id="{ADF64CD9-8CAB-464E-A5FD-DA10222E024D}"/>
              </a:ext>
            </a:extLst>
          </p:cNvPr>
          <p:cNvSpPr txBox="1"/>
          <p:nvPr/>
        </p:nvSpPr>
        <p:spPr>
          <a:xfrm>
            <a:off x="8811111" y="6226462"/>
            <a:ext cx="3238499" cy="461665"/>
          </a:xfrm>
          <a:prstGeom prst="rect">
            <a:avLst/>
          </a:prstGeom>
          <a:noFill/>
        </p:spPr>
        <p:txBody>
          <a:bodyPr wrap="square" rtlCol="0">
            <a:spAutoFit/>
          </a:bodyPr>
          <a:lstStyle/>
          <a:p>
            <a:pPr algn="r"/>
            <a:r>
              <a:rPr lang="en-US" sz="2400" i="1" dirty="0">
                <a:latin typeface="Goudy Old Style" panose="02020502050305020303" pitchFamily="18" charset="77"/>
              </a:rPr>
              <a:t>Innocents Abroad</a:t>
            </a:r>
          </a:p>
        </p:txBody>
      </p:sp>
    </p:spTree>
    <p:extLst>
      <p:ext uri="{BB962C8B-B14F-4D97-AF65-F5344CB8AC3E}">
        <p14:creationId xmlns:p14="http://schemas.microsoft.com/office/powerpoint/2010/main" val="5068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FEB3FF-4FF3-3F4F-B511-78755EC4562C}"/>
              </a:ext>
            </a:extLst>
          </p:cNvPr>
          <p:cNvSpPr>
            <a:spLocks noGrp="1"/>
          </p:cNvSpPr>
          <p:nvPr>
            <p:ph type="title"/>
          </p:nvPr>
        </p:nvSpPr>
        <p:spPr/>
        <p:txBody>
          <a:bodyPr anchor="ctr">
            <a:normAutofit/>
          </a:bodyPr>
          <a:lstStyle/>
          <a:p>
            <a:pPr algn="ctr"/>
            <a:r>
              <a:rPr lang="en-US" dirty="0">
                <a:solidFill>
                  <a:schemeClr val="accent1">
                    <a:lumMod val="50000"/>
                  </a:schemeClr>
                </a:solidFill>
              </a:rPr>
              <a:t>The Church of the Holy Sepulchre </a:t>
            </a:r>
          </a:p>
        </p:txBody>
      </p:sp>
      <p:pic>
        <p:nvPicPr>
          <p:cNvPr id="6" name="Picture 2">
            <a:extLst>
              <a:ext uri="{FF2B5EF4-FFF2-40B4-BE49-F238E27FC236}">
                <a16:creationId xmlns:a16="http://schemas.microsoft.com/office/drawing/2014/main" id="{A45AF61E-C6D1-9845-81A6-A0AB1BCD4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52" y="2162899"/>
            <a:ext cx="5048250" cy="3616325"/>
          </a:xfrm>
          <a:prstGeom prst="rect">
            <a:avLst/>
          </a:prstGeom>
          <a:extLst>
            <a:ext uri="{909E8E84-426E-40DD-AFC4-6F175D3DCCD1}">
              <a14:hiddenFill xmlns:a14="http://schemas.microsoft.com/office/drawing/2010/main">
                <a:solidFill>
                  <a:srgbClr val="FFFFFF"/>
                </a:solidFill>
              </a14:hiddenFill>
            </a:ext>
          </a:extLst>
        </p:spPr>
      </p:pic>
      <p:pic>
        <p:nvPicPr>
          <p:cNvPr id="7" name="Picture 8" descr="Greek Church Of The Holy Sepulchre Drawing by David Roberts">
            <a:extLst>
              <a:ext uri="{FF2B5EF4-FFF2-40B4-BE49-F238E27FC236}">
                <a16:creationId xmlns:a16="http://schemas.microsoft.com/office/drawing/2014/main" id="{5E1D9016-CE26-9747-A0B7-B0402CB0F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62899"/>
            <a:ext cx="5438791" cy="36382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034681D-A42A-1047-AFFB-9AE4695F54DD}"/>
              </a:ext>
            </a:extLst>
          </p:cNvPr>
          <p:cNvSpPr/>
          <p:nvPr/>
        </p:nvSpPr>
        <p:spPr>
          <a:xfrm>
            <a:off x="455242" y="6158327"/>
            <a:ext cx="5217710" cy="369332"/>
          </a:xfrm>
          <a:prstGeom prst="rect">
            <a:avLst/>
          </a:prstGeom>
        </p:spPr>
        <p:txBody>
          <a:bodyPr wrap="none">
            <a:spAutoFit/>
          </a:bodyPr>
          <a:lstStyle/>
          <a:p>
            <a:r>
              <a:rPr lang="en-US" dirty="0"/>
              <a:t>“Exterior of the Holy Sepulchre,” David Roberts (1841)</a:t>
            </a:r>
          </a:p>
        </p:txBody>
      </p:sp>
      <p:sp>
        <p:nvSpPr>
          <p:cNvPr id="9" name="Rectangle 8">
            <a:extLst>
              <a:ext uri="{FF2B5EF4-FFF2-40B4-BE49-F238E27FC236}">
                <a16:creationId xmlns:a16="http://schemas.microsoft.com/office/drawing/2014/main" id="{B5FAE265-D182-454D-BC49-596A44EA03F7}"/>
              </a:ext>
            </a:extLst>
          </p:cNvPr>
          <p:cNvSpPr/>
          <p:nvPr/>
        </p:nvSpPr>
        <p:spPr>
          <a:xfrm>
            <a:off x="6014526" y="6158327"/>
            <a:ext cx="5862631" cy="369332"/>
          </a:xfrm>
          <a:prstGeom prst="rect">
            <a:avLst/>
          </a:prstGeom>
        </p:spPr>
        <p:txBody>
          <a:bodyPr wrap="none">
            <a:spAutoFit/>
          </a:bodyPr>
          <a:lstStyle/>
          <a:p>
            <a:r>
              <a:rPr lang="en-US" dirty="0"/>
              <a:t>“Greek Church Of The Holy Sepulchre,” David Roberts (1839)</a:t>
            </a:r>
          </a:p>
        </p:txBody>
      </p:sp>
      <p:cxnSp>
        <p:nvCxnSpPr>
          <p:cNvPr id="10" name="Straight Connector 9">
            <a:extLst>
              <a:ext uri="{FF2B5EF4-FFF2-40B4-BE49-F238E27FC236}">
                <a16:creationId xmlns:a16="http://schemas.microsoft.com/office/drawing/2014/main" id="{A013A5E0-2393-2C49-9C8C-25207055B0D8}"/>
              </a:ext>
            </a:extLst>
          </p:cNvPr>
          <p:cNvCxnSpPr>
            <a:cxnSpLocks/>
          </p:cNvCxnSpPr>
          <p:nvPr/>
        </p:nvCxnSpPr>
        <p:spPr>
          <a:xfrm>
            <a:off x="675252" y="1414463"/>
            <a:ext cx="106785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02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F3D05-65BF-144F-811C-99A1318AB916}"/>
              </a:ext>
            </a:extLst>
          </p:cNvPr>
          <p:cNvSpPr>
            <a:spLocks noGrp="1"/>
          </p:cNvSpPr>
          <p:nvPr>
            <p:ph idx="1"/>
          </p:nvPr>
        </p:nvSpPr>
        <p:spPr>
          <a:xfrm>
            <a:off x="5745692" y="1690688"/>
            <a:ext cx="6077114" cy="4941098"/>
          </a:xfrm>
        </p:spPr>
        <p:txBody>
          <a:bodyPr>
            <a:noAutofit/>
          </a:bodyPr>
          <a:lstStyle/>
          <a:p>
            <a:r>
              <a:rPr lang="en-US" sz="2400" dirty="0"/>
              <a:t>One “fully believes that he is looking upon the very spot where the Savior gave up his life.”</a:t>
            </a:r>
          </a:p>
          <a:p>
            <a:r>
              <a:rPr lang="en-US" sz="2400" dirty="0"/>
              <a:t>“To publicly execute such a personage was sufficient in itself to make the locality of the execution a memorable place for ages.”</a:t>
            </a:r>
          </a:p>
          <a:p>
            <a:r>
              <a:rPr lang="en-US" sz="2400" dirty="0"/>
              <a:t>“Fathers would tell their sons about the strange affair, and point out the spot; the sons would transmit the story to their children, and thus a period of three hundred years would easily be spanned.”</a:t>
            </a:r>
          </a:p>
          <a:p>
            <a:r>
              <a:rPr lang="en-US" sz="2400" dirty="0"/>
              <a:t>“It is not possible that there can be any mistake about the locality of the Crucifixion.”</a:t>
            </a:r>
          </a:p>
        </p:txBody>
      </p:sp>
      <p:pic>
        <p:nvPicPr>
          <p:cNvPr id="13314" name="Picture 2" descr="The Exterior of the Holy Sepulchre and Calvary - David Roberts - WikiArt.org">
            <a:extLst>
              <a:ext uri="{FF2B5EF4-FFF2-40B4-BE49-F238E27FC236}">
                <a16:creationId xmlns:a16="http://schemas.microsoft.com/office/drawing/2014/main" id="{71817B78-942C-2349-876F-E7F695254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06" y="1893193"/>
            <a:ext cx="5331717" cy="3845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72D3E44-E6EE-D84A-84D8-6864B3955C1D}"/>
              </a:ext>
            </a:extLst>
          </p:cNvPr>
          <p:cNvSpPr/>
          <p:nvPr/>
        </p:nvSpPr>
        <p:spPr>
          <a:xfrm>
            <a:off x="1409892" y="6123543"/>
            <a:ext cx="3078920" cy="369332"/>
          </a:xfrm>
          <a:prstGeom prst="rect">
            <a:avLst/>
          </a:prstGeom>
        </p:spPr>
        <p:txBody>
          <a:bodyPr wrap="none">
            <a:spAutoFit/>
          </a:bodyPr>
          <a:lstStyle/>
          <a:p>
            <a:r>
              <a:rPr lang="en-US" dirty="0"/>
              <a:t>“Calvary,” David Roberts (1839)</a:t>
            </a:r>
          </a:p>
        </p:txBody>
      </p:sp>
      <p:sp>
        <p:nvSpPr>
          <p:cNvPr id="7" name="Title 1">
            <a:extLst>
              <a:ext uri="{FF2B5EF4-FFF2-40B4-BE49-F238E27FC236}">
                <a16:creationId xmlns:a16="http://schemas.microsoft.com/office/drawing/2014/main" id="{8DC1B83E-485E-7F44-923C-B310901260D2}"/>
              </a:ext>
            </a:extLst>
          </p:cNvPr>
          <p:cNvSpPr>
            <a:spLocks noGrp="1"/>
          </p:cNvSpPr>
          <p:nvPr>
            <p:ph type="title"/>
          </p:nvPr>
        </p:nvSpPr>
        <p:spPr/>
        <p:txBody>
          <a:bodyPr anchor="ctr">
            <a:normAutofit/>
          </a:bodyPr>
          <a:lstStyle/>
          <a:p>
            <a:pPr algn="ctr"/>
            <a:r>
              <a:rPr lang="en-US" dirty="0">
                <a:solidFill>
                  <a:schemeClr val="accent1">
                    <a:lumMod val="50000"/>
                  </a:schemeClr>
                </a:solidFill>
              </a:rPr>
              <a:t>Twain on Church of Holy Sepulchre: </a:t>
            </a:r>
          </a:p>
        </p:txBody>
      </p:sp>
      <p:cxnSp>
        <p:nvCxnSpPr>
          <p:cNvPr id="8" name="Straight Connector 7">
            <a:extLst>
              <a:ext uri="{FF2B5EF4-FFF2-40B4-BE49-F238E27FC236}">
                <a16:creationId xmlns:a16="http://schemas.microsoft.com/office/drawing/2014/main" id="{22B16BDE-9DC6-474D-81CD-52EECF6D2A88}"/>
              </a:ext>
            </a:extLst>
          </p:cNvPr>
          <p:cNvCxnSpPr>
            <a:cxnSpLocks/>
          </p:cNvCxnSpPr>
          <p:nvPr/>
        </p:nvCxnSpPr>
        <p:spPr>
          <a:xfrm>
            <a:off x="675252" y="1414463"/>
            <a:ext cx="1067854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07FF51-B8CD-2E4B-AB99-6B2C9A5451FC}"/>
              </a:ext>
            </a:extLst>
          </p:cNvPr>
          <p:cNvSpPr txBox="1"/>
          <p:nvPr/>
        </p:nvSpPr>
        <p:spPr>
          <a:xfrm>
            <a:off x="8811111" y="6226462"/>
            <a:ext cx="3238499" cy="461665"/>
          </a:xfrm>
          <a:prstGeom prst="rect">
            <a:avLst/>
          </a:prstGeom>
          <a:noFill/>
        </p:spPr>
        <p:txBody>
          <a:bodyPr wrap="square" rtlCol="0">
            <a:spAutoFit/>
          </a:bodyPr>
          <a:lstStyle/>
          <a:p>
            <a:pPr algn="r"/>
            <a:r>
              <a:rPr lang="en-US" sz="2400" i="1" dirty="0">
                <a:latin typeface="Goudy Old Style" panose="02020502050305020303" pitchFamily="18" charset="77"/>
              </a:rPr>
              <a:t>Innocents Abroad</a:t>
            </a:r>
          </a:p>
        </p:txBody>
      </p:sp>
    </p:spTree>
    <p:extLst>
      <p:ext uri="{BB962C8B-B14F-4D97-AF65-F5344CB8AC3E}">
        <p14:creationId xmlns:p14="http://schemas.microsoft.com/office/powerpoint/2010/main" val="36859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CCA3-8D20-534D-98DC-EE6232CF0CA6}"/>
              </a:ext>
            </a:extLst>
          </p:cNvPr>
          <p:cNvSpPr>
            <a:spLocks noGrp="1"/>
          </p:cNvSpPr>
          <p:nvPr>
            <p:ph type="title"/>
          </p:nvPr>
        </p:nvSpPr>
        <p:spPr/>
        <p:txBody>
          <a:bodyPr/>
          <a:lstStyle/>
          <a:p>
            <a:pPr algn="ctr"/>
            <a:r>
              <a:rPr lang="en-US" dirty="0">
                <a:solidFill>
                  <a:schemeClr val="accent1">
                    <a:lumMod val="50000"/>
                  </a:schemeClr>
                </a:solidFill>
              </a:rPr>
              <a:t>Jenny Franchot: “The Bodily Gaze of Protestantism” </a:t>
            </a:r>
          </a:p>
        </p:txBody>
      </p:sp>
      <p:sp>
        <p:nvSpPr>
          <p:cNvPr id="3" name="Content Placeholder 2">
            <a:extLst>
              <a:ext uri="{FF2B5EF4-FFF2-40B4-BE49-F238E27FC236}">
                <a16:creationId xmlns:a16="http://schemas.microsoft.com/office/drawing/2014/main" id="{96710FA6-FF14-3849-B729-64AF7E86C890}"/>
              </a:ext>
            </a:extLst>
          </p:cNvPr>
          <p:cNvSpPr>
            <a:spLocks noGrp="1"/>
          </p:cNvSpPr>
          <p:nvPr>
            <p:ph idx="1"/>
          </p:nvPr>
        </p:nvSpPr>
        <p:spPr>
          <a:xfrm>
            <a:off x="4816698" y="2137891"/>
            <a:ext cx="6704526" cy="4509529"/>
          </a:xfrm>
        </p:spPr>
        <p:txBody>
          <a:bodyPr/>
          <a:lstStyle/>
          <a:p>
            <a:pPr marL="0" indent="0">
              <a:buNone/>
            </a:pPr>
            <a:r>
              <a:rPr lang="en-US" dirty="0"/>
              <a:t>“[I]</a:t>
            </a:r>
            <a:r>
              <a:rPr lang="en-US" dirty="0" err="1"/>
              <a:t>ssues</a:t>
            </a:r>
            <a:r>
              <a:rPr lang="en-US" dirty="0"/>
              <a:t> of the body, of church architecture, of art, and of food converged to form a distinctive Protestant gaze on Rome, a gaze that acknowledged [Catholicism's] spiritual desire, celebrated Catholicism as spectacle, and fantasied the consumption of this foreign substance rather than conversion to it.” </a:t>
            </a:r>
          </a:p>
        </p:txBody>
      </p:sp>
      <p:pic>
        <p:nvPicPr>
          <p:cNvPr id="14340" name="Picture 4">
            <a:extLst>
              <a:ext uri="{FF2B5EF4-FFF2-40B4-BE49-F238E27FC236}">
                <a16:creationId xmlns:a16="http://schemas.microsoft.com/office/drawing/2014/main" id="{CC9352A5-A917-504A-A179-16D7DAC7E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40" y="1887135"/>
            <a:ext cx="2283227" cy="398511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2F7279A-6881-354F-B987-425D7DFDF15C}"/>
              </a:ext>
            </a:extLst>
          </p:cNvPr>
          <p:cNvCxnSpPr>
            <a:cxnSpLocks/>
          </p:cNvCxnSpPr>
          <p:nvPr/>
        </p:nvCxnSpPr>
        <p:spPr>
          <a:xfrm>
            <a:off x="675252" y="1690688"/>
            <a:ext cx="1067854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5855EE0-DACF-9047-A951-F159A5CC5249}"/>
              </a:ext>
            </a:extLst>
          </p:cNvPr>
          <p:cNvSpPr/>
          <p:nvPr/>
        </p:nvSpPr>
        <p:spPr>
          <a:xfrm>
            <a:off x="6276305" y="5355902"/>
            <a:ext cx="6096000" cy="830997"/>
          </a:xfrm>
          <a:prstGeom prst="rect">
            <a:avLst/>
          </a:prstGeom>
        </p:spPr>
        <p:txBody>
          <a:bodyPr>
            <a:spAutoFit/>
          </a:bodyPr>
          <a:lstStyle/>
          <a:p>
            <a:r>
              <a:rPr lang="en-US" sz="2400" i="1" dirty="0"/>
              <a:t>Roads to Rome: The Antebellum Protestant Encounter with Catholicism </a:t>
            </a:r>
            <a:r>
              <a:rPr lang="en-US" sz="2400" dirty="0"/>
              <a:t>(1994)</a:t>
            </a:r>
            <a:endParaRPr lang="en-US" sz="2400" i="1" dirty="0"/>
          </a:p>
        </p:txBody>
      </p:sp>
    </p:spTree>
    <p:extLst>
      <p:ext uri="{BB962C8B-B14F-4D97-AF65-F5344CB8AC3E}">
        <p14:creationId xmlns:p14="http://schemas.microsoft.com/office/powerpoint/2010/main" val="16308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85D6-BB6E-0941-A92A-EE475E842D90}"/>
              </a:ext>
            </a:extLst>
          </p:cNvPr>
          <p:cNvSpPr>
            <a:spLocks noGrp="1"/>
          </p:cNvSpPr>
          <p:nvPr>
            <p:ph type="title"/>
          </p:nvPr>
        </p:nvSpPr>
        <p:spPr/>
        <p:txBody>
          <a:bodyPr/>
          <a:lstStyle/>
          <a:p>
            <a:pPr algn="ctr"/>
            <a:r>
              <a:rPr lang="en-US" dirty="0">
                <a:solidFill>
                  <a:schemeClr val="accent1">
                    <a:lumMod val="50000"/>
                  </a:schemeClr>
                </a:solidFill>
              </a:rPr>
              <a:t>Melville on Church of Holy Sepulchre:</a:t>
            </a:r>
          </a:p>
        </p:txBody>
      </p:sp>
      <p:sp>
        <p:nvSpPr>
          <p:cNvPr id="3" name="Content Placeholder 2">
            <a:extLst>
              <a:ext uri="{FF2B5EF4-FFF2-40B4-BE49-F238E27FC236}">
                <a16:creationId xmlns:a16="http://schemas.microsoft.com/office/drawing/2014/main" id="{A5D0AF58-60A8-C346-AB70-88737A9643FA}"/>
              </a:ext>
            </a:extLst>
          </p:cNvPr>
          <p:cNvSpPr>
            <a:spLocks noGrp="1"/>
          </p:cNvSpPr>
          <p:nvPr>
            <p:ph idx="1"/>
          </p:nvPr>
        </p:nvSpPr>
        <p:spPr>
          <a:xfrm>
            <a:off x="6735650" y="1970467"/>
            <a:ext cx="4618149" cy="4206495"/>
          </a:xfrm>
        </p:spPr>
        <p:txBody>
          <a:bodyPr/>
          <a:lstStyle/>
          <a:p>
            <a:r>
              <a:rPr lang="en-US" dirty="0"/>
              <a:t>Broken dome —Anointing stone lamps — dingy, —queer smell…" </a:t>
            </a:r>
          </a:p>
          <a:p>
            <a:r>
              <a:rPr lang="en-US" dirty="0"/>
              <a:t>”Here almost every day I would hang, looking down upon the spectacle of the scornful Turks on the divan, &amp; the scorned pilgrims kissing the stone of the anointing.” </a:t>
            </a:r>
          </a:p>
        </p:txBody>
      </p:sp>
      <p:pic>
        <p:nvPicPr>
          <p:cNvPr id="15362" name="Picture 2">
            <a:extLst>
              <a:ext uri="{FF2B5EF4-FFF2-40B4-BE49-F238E27FC236}">
                <a16:creationId xmlns:a16="http://schemas.microsoft.com/office/drawing/2014/main" id="{4833CA8E-F501-0048-BEEF-60042DB9B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61" y="1970467"/>
            <a:ext cx="5740332" cy="40427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0E719762-AD78-A741-906C-45812E03456F}"/>
              </a:ext>
            </a:extLst>
          </p:cNvPr>
          <p:cNvCxnSpPr>
            <a:cxnSpLocks/>
          </p:cNvCxnSpPr>
          <p:nvPr/>
        </p:nvCxnSpPr>
        <p:spPr>
          <a:xfrm>
            <a:off x="675252" y="1690688"/>
            <a:ext cx="1067854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90FE799-44C3-3347-8EEA-98C84565A570}"/>
              </a:ext>
            </a:extLst>
          </p:cNvPr>
          <p:cNvSpPr/>
          <p:nvPr/>
        </p:nvSpPr>
        <p:spPr>
          <a:xfrm>
            <a:off x="299861" y="6085594"/>
            <a:ext cx="6096000" cy="646331"/>
          </a:xfrm>
          <a:prstGeom prst="rect">
            <a:avLst/>
          </a:prstGeom>
        </p:spPr>
        <p:txBody>
          <a:bodyPr>
            <a:spAutoFit/>
          </a:bodyPr>
          <a:lstStyle/>
          <a:p>
            <a:r>
              <a:rPr lang="en-US" dirty="0"/>
              <a:t>"The Latin church of the Holy Sepulchre at Jerusalem" from Illustrated London News (1865)</a:t>
            </a:r>
          </a:p>
        </p:txBody>
      </p:sp>
      <p:sp>
        <p:nvSpPr>
          <p:cNvPr id="6" name="Rectangle 5">
            <a:extLst>
              <a:ext uri="{FF2B5EF4-FFF2-40B4-BE49-F238E27FC236}">
                <a16:creationId xmlns:a16="http://schemas.microsoft.com/office/drawing/2014/main" id="{CAF329DE-B528-5C42-B43E-BE85CD6E362D}"/>
              </a:ext>
            </a:extLst>
          </p:cNvPr>
          <p:cNvSpPr/>
          <p:nvPr/>
        </p:nvSpPr>
        <p:spPr>
          <a:xfrm>
            <a:off x="10002198" y="5766996"/>
            <a:ext cx="2011769" cy="492443"/>
          </a:xfrm>
          <a:prstGeom prst="rect">
            <a:avLst/>
          </a:prstGeom>
        </p:spPr>
        <p:txBody>
          <a:bodyPr wrap="none">
            <a:spAutoFit/>
          </a:bodyPr>
          <a:lstStyle/>
          <a:p>
            <a:r>
              <a:rPr lang="en-US" sz="2600" i="1" dirty="0"/>
              <a:t>Journals </a:t>
            </a:r>
            <a:r>
              <a:rPr lang="en-US" sz="2600" dirty="0"/>
              <a:t>(1857)</a:t>
            </a:r>
          </a:p>
        </p:txBody>
      </p:sp>
    </p:spTree>
    <p:extLst>
      <p:ext uri="{BB962C8B-B14F-4D97-AF65-F5344CB8AC3E}">
        <p14:creationId xmlns:p14="http://schemas.microsoft.com/office/powerpoint/2010/main" val="326248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81AA4-7159-0B4E-9B0F-AD25C940B0DB}"/>
              </a:ext>
            </a:extLst>
          </p:cNvPr>
          <p:cNvSpPr>
            <a:spLocks noGrp="1"/>
          </p:cNvSpPr>
          <p:nvPr>
            <p:ph idx="1"/>
          </p:nvPr>
        </p:nvSpPr>
        <p:spPr>
          <a:xfrm>
            <a:off x="5434884" y="1981143"/>
            <a:ext cx="5918915" cy="4195819"/>
          </a:xfrm>
        </p:spPr>
        <p:txBody>
          <a:bodyPr>
            <a:normAutofit/>
          </a:bodyPr>
          <a:lstStyle/>
          <a:p>
            <a:r>
              <a:rPr lang="en-US" sz="3200" dirty="0"/>
              <a:t>“[T]is here/ they scourged Him; soldiers yonder nailed / The victim to the tree; in jeer / There stood the Jews; there Mary pales; the vesture was divided here.” </a:t>
            </a:r>
          </a:p>
          <a:p>
            <a:r>
              <a:rPr lang="en-US" sz="3200" dirty="0"/>
              <a:t>“A miracle play of haunted stone--/ A miracle play, a phantom one.” </a:t>
            </a:r>
          </a:p>
        </p:txBody>
      </p:sp>
      <p:pic>
        <p:nvPicPr>
          <p:cNvPr id="16386" name="Picture 2">
            <a:extLst>
              <a:ext uri="{FF2B5EF4-FFF2-40B4-BE49-F238E27FC236}">
                <a16:creationId xmlns:a16="http://schemas.microsoft.com/office/drawing/2014/main" id="{15A769EA-D327-B347-853A-5B98D26F9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116" y="1865232"/>
            <a:ext cx="2665480" cy="419581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A6DD2E7A-2749-A34E-BA8F-120C02CEB815}"/>
              </a:ext>
            </a:extLst>
          </p:cNvPr>
          <p:cNvCxnSpPr>
            <a:cxnSpLocks/>
          </p:cNvCxnSpPr>
          <p:nvPr/>
        </p:nvCxnSpPr>
        <p:spPr>
          <a:xfrm>
            <a:off x="675252" y="1690688"/>
            <a:ext cx="1067854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B2D3FF9-037A-0940-BE12-971A8CE7BAC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lumMod val="50000"/>
                  </a:schemeClr>
                </a:solidFill>
              </a:rPr>
              <a:t>Melville on Church of Holy Sepulchre:</a:t>
            </a:r>
          </a:p>
        </p:txBody>
      </p:sp>
      <p:sp>
        <p:nvSpPr>
          <p:cNvPr id="8" name="Rectangle 7">
            <a:extLst>
              <a:ext uri="{FF2B5EF4-FFF2-40B4-BE49-F238E27FC236}">
                <a16:creationId xmlns:a16="http://schemas.microsoft.com/office/drawing/2014/main" id="{A4B3256B-57E5-3649-8A08-9481E624CBB6}"/>
              </a:ext>
            </a:extLst>
          </p:cNvPr>
          <p:cNvSpPr/>
          <p:nvPr/>
        </p:nvSpPr>
        <p:spPr>
          <a:xfrm>
            <a:off x="9133935" y="5507053"/>
            <a:ext cx="2095445" cy="553998"/>
          </a:xfrm>
          <a:prstGeom prst="rect">
            <a:avLst/>
          </a:prstGeom>
        </p:spPr>
        <p:txBody>
          <a:bodyPr wrap="none">
            <a:spAutoFit/>
          </a:bodyPr>
          <a:lstStyle/>
          <a:p>
            <a:r>
              <a:rPr lang="en-US" sz="3000" i="1" dirty="0" err="1"/>
              <a:t>Clarel</a:t>
            </a:r>
            <a:r>
              <a:rPr lang="en-US" sz="3000" dirty="0"/>
              <a:t> (1876)</a:t>
            </a:r>
          </a:p>
        </p:txBody>
      </p:sp>
    </p:spTree>
    <p:extLst>
      <p:ext uri="{BB962C8B-B14F-4D97-AF65-F5344CB8AC3E}">
        <p14:creationId xmlns:p14="http://schemas.microsoft.com/office/powerpoint/2010/main" val="298313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Church of the Holy Sepulchre">
            <a:extLst>
              <a:ext uri="{FF2B5EF4-FFF2-40B4-BE49-F238E27FC236}">
                <a16:creationId xmlns:a16="http://schemas.microsoft.com/office/drawing/2014/main" id="{083A0302-EF4D-4D40-89EB-4B4A5496F2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4" r="-1" b="-1"/>
          <a:stretch/>
        </p:blipFill>
        <p:spPr bwMode="auto">
          <a:xfrm>
            <a:off x="454934" y="257339"/>
            <a:ext cx="11282132" cy="60711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E848B2E-0430-CE49-A29C-42184DA411BC}"/>
              </a:ext>
            </a:extLst>
          </p:cNvPr>
          <p:cNvSpPr/>
          <p:nvPr/>
        </p:nvSpPr>
        <p:spPr>
          <a:xfrm>
            <a:off x="939918" y="6328516"/>
            <a:ext cx="12080383" cy="430887"/>
          </a:xfrm>
          <a:prstGeom prst="rect">
            <a:avLst/>
          </a:prstGeom>
        </p:spPr>
        <p:txBody>
          <a:bodyPr wrap="square">
            <a:spAutoFit/>
          </a:bodyPr>
          <a:lstStyle/>
          <a:p>
            <a:r>
              <a:rPr lang="en-US" sz="2200" dirty="0">
                <a:solidFill>
                  <a:schemeClr val="bg1"/>
                </a:solidFill>
              </a:rPr>
              <a:t>The Altar of the Crucifixion at the Church of the Holy Sepulchre. Photo: </a:t>
            </a:r>
            <a:r>
              <a:rPr lang="en-US" sz="2200" dirty="0" err="1">
                <a:solidFill>
                  <a:schemeClr val="bg1"/>
                </a:solidFill>
              </a:rPr>
              <a:t>Alexandr</a:t>
            </a:r>
            <a:r>
              <a:rPr lang="en-US" sz="2200" dirty="0">
                <a:solidFill>
                  <a:schemeClr val="bg1"/>
                </a:solidFill>
              </a:rPr>
              <a:t> Makarenko</a:t>
            </a:r>
          </a:p>
        </p:txBody>
      </p:sp>
    </p:spTree>
    <p:extLst>
      <p:ext uri="{BB962C8B-B14F-4D97-AF65-F5344CB8AC3E}">
        <p14:creationId xmlns:p14="http://schemas.microsoft.com/office/powerpoint/2010/main" val="357397417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E45F-E6CF-594D-947B-26D82102EADC}"/>
              </a:ext>
            </a:extLst>
          </p:cNvPr>
          <p:cNvSpPr>
            <a:spLocks noGrp="1"/>
          </p:cNvSpPr>
          <p:nvPr>
            <p:ph type="title"/>
          </p:nvPr>
        </p:nvSpPr>
        <p:spPr/>
        <p:txBody>
          <a:bodyPr/>
          <a:lstStyle/>
          <a:p>
            <a:pPr algn="ctr"/>
            <a:r>
              <a:rPr lang="en-US" dirty="0">
                <a:solidFill>
                  <a:schemeClr val="accent1">
                    <a:lumMod val="50000"/>
                  </a:schemeClr>
                </a:solidFill>
              </a:rPr>
              <a:t>Reflections on Travel</a:t>
            </a:r>
          </a:p>
        </p:txBody>
      </p:sp>
      <p:sp>
        <p:nvSpPr>
          <p:cNvPr id="3" name="Content Placeholder 2">
            <a:extLst>
              <a:ext uri="{FF2B5EF4-FFF2-40B4-BE49-F238E27FC236}">
                <a16:creationId xmlns:a16="http://schemas.microsoft.com/office/drawing/2014/main" id="{DD255F80-8D29-0446-93E0-AA28E9860626}"/>
              </a:ext>
            </a:extLst>
          </p:cNvPr>
          <p:cNvSpPr>
            <a:spLocks noGrp="1"/>
          </p:cNvSpPr>
          <p:nvPr>
            <p:ph idx="1"/>
          </p:nvPr>
        </p:nvSpPr>
        <p:spPr>
          <a:xfrm>
            <a:off x="4417454" y="1619613"/>
            <a:ext cx="7774546" cy="5306093"/>
          </a:xfrm>
        </p:spPr>
        <p:txBody>
          <a:bodyPr>
            <a:normAutofit/>
          </a:bodyPr>
          <a:lstStyle/>
          <a:p>
            <a:r>
              <a:rPr lang="en-US" sz="2600" dirty="0"/>
              <a:t>“We are at home again. We are exhausted…We have full comfort in one reflection, however. Our experiences in Europe have taught us that in time this fatigue will be forgotten…and then, all that will be left will be pleasant memories of Jerusalem, memories we shall call up with always increasing interest as the years go by, memories which some day will become all beautiful when the last annoyance that incumbers them shall have faded out of our minds never again to return…We are satisfied. We can wait. Our reward will come. To us, Jerusalem and to-day's experiences will be an enchanted memory a year hence—memory which money could not buy from us.” </a:t>
            </a:r>
          </a:p>
        </p:txBody>
      </p:sp>
      <p:cxnSp>
        <p:nvCxnSpPr>
          <p:cNvPr id="4" name="Straight Connector 3">
            <a:extLst>
              <a:ext uri="{FF2B5EF4-FFF2-40B4-BE49-F238E27FC236}">
                <a16:creationId xmlns:a16="http://schemas.microsoft.com/office/drawing/2014/main" id="{C0C064E6-6590-D442-B3D3-75B8241EE751}"/>
              </a:ext>
            </a:extLst>
          </p:cNvPr>
          <p:cNvCxnSpPr>
            <a:cxnSpLocks/>
          </p:cNvCxnSpPr>
          <p:nvPr/>
        </p:nvCxnSpPr>
        <p:spPr>
          <a:xfrm>
            <a:off x="546464" y="1416676"/>
            <a:ext cx="1067854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7A5C220-26A5-D646-B10A-327392FF1E6B}"/>
              </a:ext>
            </a:extLst>
          </p:cNvPr>
          <p:cNvSpPr txBox="1"/>
          <p:nvPr/>
        </p:nvSpPr>
        <p:spPr>
          <a:xfrm>
            <a:off x="9646277" y="6168981"/>
            <a:ext cx="2022990" cy="461665"/>
          </a:xfrm>
          <a:prstGeom prst="rect">
            <a:avLst/>
          </a:prstGeom>
          <a:noFill/>
        </p:spPr>
        <p:txBody>
          <a:bodyPr wrap="none" rtlCol="0">
            <a:spAutoFit/>
          </a:bodyPr>
          <a:lstStyle/>
          <a:p>
            <a:r>
              <a:rPr lang="en-US" sz="2400" i="1" dirty="0"/>
              <a:t>Innocents Abroad</a:t>
            </a:r>
          </a:p>
        </p:txBody>
      </p:sp>
      <p:pic>
        <p:nvPicPr>
          <p:cNvPr id="18434" name="Picture 2" descr="A Pilgrimage to Palestine | Fine Books &amp;amp; Collections">
            <a:extLst>
              <a:ext uri="{FF2B5EF4-FFF2-40B4-BE49-F238E27FC236}">
                <a16:creationId xmlns:a16="http://schemas.microsoft.com/office/drawing/2014/main" id="{E2B5134A-C8FD-2048-B23F-1DEAC5C82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05" y="1619613"/>
            <a:ext cx="3631413" cy="46955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3CC7545-7443-D449-8F1A-82B56021868E}"/>
              </a:ext>
            </a:extLst>
          </p:cNvPr>
          <p:cNvSpPr/>
          <p:nvPr/>
        </p:nvSpPr>
        <p:spPr>
          <a:xfrm>
            <a:off x="502705" y="6399813"/>
            <a:ext cx="3732112" cy="400110"/>
          </a:xfrm>
          <a:prstGeom prst="rect">
            <a:avLst/>
          </a:prstGeom>
        </p:spPr>
        <p:txBody>
          <a:bodyPr wrap="none">
            <a:spAutoFit/>
          </a:bodyPr>
          <a:lstStyle/>
          <a:p>
            <a:r>
              <a:rPr lang="en-US" sz="2000" dirty="0"/>
              <a:t>Photo: Jessie Tarbox </a:t>
            </a:r>
            <a:r>
              <a:rPr lang="en-US" sz="2000" dirty="0" err="1"/>
              <a:t>Beals</a:t>
            </a:r>
            <a:r>
              <a:rPr lang="en-US" sz="2000" dirty="0"/>
              <a:t> (c. 1906)</a:t>
            </a:r>
          </a:p>
        </p:txBody>
      </p:sp>
    </p:spTree>
    <p:extLst>
      <p:ext uri="{BB962C8B-B14F-4D97-AF65-F5344CB8AC3E}">
        <p14:creationId xmlns:p14="http://schemas.microsoft.com/office/powerpoint/2010/main" val="185670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a:extLst>
              <a:ext uri="{FF2B5EF4-FFF2-40B4-BE49-F238E27FC236}">
                <a16:creationId xmlns:a16="http://schemas.microsoft.com/office/drawing/2014/main" id="{BE0834CF-4F0D-2646-BE79-9B37ED14A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19" y="1819275"/>
            <a:ext cx="9144000" cy="467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DE2A63D-8EA7-A149-BEE7-FC0E1B352122}"/>
              </a:ext>
            </a:extLst>
          </p:cNvPr>
          <p:cNvSpPr/>
          <p:nvPr/>
        </p:nvSpPr>
        <p:spPr>
          <a:xfrm>
            <a:off x="9491731" y="2768955"/>
            <a:ext cx="2318196" cy="2677656"/>
          </a:xfrm>
          <a:prstGeom prst="rect">
            <a:avLst/>
          </a:prstGeom>
        </p:spPr>
        <p:txBody>
          <a:bodyPr wrap="square">
            <a:spAutoFit/>
          </a:bodyPr>
          <a:lstStyle/>
          <a:p>
            <a:r>
              <a:rPr lang="en-US" sz="2800" dirty="0"/>
              <a:t>Mark Twain (circled) and his fellow travelers aboard the Quaker City</a:t>
            </a:r>
          </a:p>
        </p:txBody>
      </p:sp>
      <p:sp>
        <p:nvSpPr>
          <p:cNvPr id="9" name="Title 1">
            <a:extLst>
              <a:ext uri="{FF2B5EF4-FFF2-40B4-BE49-F238E27FC236}">
                <a16:creationId xmlns:a16="http://schemas.microsoft.com/office/drawing/2014/main" id="{2A5373E6-0727-F245-8777-9ABE26DE1FAF}"/>
              </a:ext>
            </a:extLst>
          </p:cNvPr>
          <p:cNvSpPr>
            <a:spLocks noGrp="1"/>
          </p:cNvSpPr>
          <p:nvPr>
            <p:ph type="title"/>
          </p:nvPr>
        </p:nvSpPr>
        <p:spPr>
          <a:xfrm>
            <a:off x="756726" y="291306"/>
            <a:ext cx="10515600" cy="1325563"/>
          </a:xfrm>
        </p:spPr>
        <p:txBody>
          <a:bodyPr>
            <a:normAutofit/>
          </a:bodyPr>
          <a:lstStyle/>
          <a:p>
            <a:pPr algn="ctr"/>
            <a:r>
              <a:rPr lang="en-US" dirty="0">
                <a:solidFill>
                  <a:schemeClr val="tx2"/>
                </a:solidFill>
                <a:latin typeface="Goudy Old Style" panose="02020502050305020303" pitchFamily="18" charset="77"/>
              </a:rPr>
              <a:t>Quaker City Steamship</a:t>
            </a:r>
            <a:endParaRPr lang="en-US" dirty="0">
              <a:latin typeface="Goudy Old Style" panose="02020502050305020303" pitchFamily="18" charset="77"/>
            </a:endParaRPr>
          </a:p>
        </p:txBody>
      </p:sp>
      <p:cxnSp>
        <p:nvCxnSpPr>
          <p:cNvPr id="10" name="Straight Connector 9">
            <a:extLst>
              <a:ext uri="{FF2B5EF4-FFF2-40B4-BE49-F238E27FC236}">
                <a16:creationId xmlns:a16="http://schemas.microsoft.com/office/drawing/2014/main" id="{B84BD65C-3D48-C245-AF67-B2B5CB77F3E9}"/>
              </a:ext>
            </a:extLst>
          </p:cNvPr>
          <p:cNvCxnSpPr>
            <a:cxnSpLocks/>
          </p:cNvCxnSpPr>
          <p:nvPr/>
        </p:nvCxnSpPr>
        <p:spPr>
          <a:xfrm>
            <a:off x="675252" y="1414463"/>
            <a:ext cx="106785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18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11E7-9193-D245-B77F-A3D1148EE2A7}"/>
              </a:ext>
            </a:extLst>
          </p:cNvPr>
          <p:cNvSpPr>
            <a:spLocks noGrp="1"/>
          </p:cNvSpPr>
          <p:nvPr>
            <p:ph type="title"/>
          </p:nvPr>
        </p:nvSpPr>
        <p:spPr>
          <a:xfrm>
            <a:off x="756726" y="579943"/>
            <a:ext cx="10515600" cy="1325563"/>
          </a:xfrm>
        </p:spPr>
        <p:txBody>
          <a:bodyPr>
            <a:normAutofit/>
          </a:bodyPr>
          <a:lstStyle/>
          <a:p>
            <a:pPr algn="ctr"/>
            <a:r>
              <a:rPr lang="en-US" dirty="0">
                <a:solidFill>
                  <a:schemeClr val="tx2"/>
                </a:solidFill>
                <a:effectLst>
                  <a:outerShdw sx="1000" sy="1000" algn="ctr" rotWithShape="0">
                    <a:schemeClr val="tx2"/>
                  </a:outerShdw>
                </a:effectLst>
                <a:latin typeface="Goudy Old Style" panose="02020502050305020303" pitchFamily="18" charset="77"/>
              </a:rPr>
              <a:t>On Palestine:</a:t>
            </a:r>
            <a:br>
              <a:rPr lang="en-US" dirty="0">
                <a:solidFill>
                  <a:schemeClr val="tx2"/>
                </a:solidFill>
                <a:effectLst>
                  <a:outerShdw sx="1000" sy="1000" algn="ctr" rotWithShape="0">
                    <a:schemeClr val="tx2"/>
                  </a:outerShdw>
                </a:effectLst>
                <a:latin typeface="Goudy Old Style" panose="02020502050305020303" pitchFamily="18" charset="77"/>
              </a:rPr>
            </a:br>
            <a:endParaRPr lang="en-US" dirty="0">
              <a:latin typeface="Goudy Old Style" panose="02020502050305020303" pitchFamily="18" charset="77"/>
            </a:endParaRPr>
          </a:p>
        </p:txBody>
      </p:sp>
      <p:pic>
        <p:nvPicPr>
          <p:cNvPr id="4" name="Content Placeholder 16" descr="A picture containing text, outdoor, group, people&#10;&#10;Description automatically generated">
            <a:extLst>
              <a:ext uri="{FF2B5EF4-FFF2-40B4-BE49-F238E27FC236}">
                <a16:creationId xmlns:a16="http://schemas.microsoft.com/office/drawing/2014/main" id="{B7E8CA5F-1C09-E64A-9526-7EF241EE1C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038" y="1690687"/>
            <a:ext cx="6307834" cy="4216467"/>
          </a:xfrm>
        </p:spPr>
      </p:pic>
      <p:sp>
        <p:nvSpPr>
          <p:cNvPr id="5" name="TextBox 4">
            <a:extLst>
              <a:ext uri="{FF2B5EF4-FFF2-40B4-BE49-F238E27FC236}">
                <a16:creationId xmlns:a16="http://schemas.microsoft.com/office/drawing/2014/main" id="{1AA0205C-7EFF-DA47-9598-C13043DB66C2}"/>
              </a:ext>
            </a:extLst>
          </p:cNvPr>
          <p:cNvSpPr txBox="1"/>
          <p:nvPr/>
        </p:nvSpPr>
        <p:spPr>
          <a:xfrm>
            <a:off x="1703952" y="5996758"/>
            <a:ext cx="2578335" cy="400110"/>
          </a:xfrm>
          <a:prstGeom prst="rect">
            <a:avLst/>
          </a:prstGeom>
          <a:noFill/>
        </p:spPr>
        <p:txBody>
          <a:bodyPr wrap="none" rtlCol="0">
            <a:spAutoFit/>
          </a:bodyPr>
          <a:lstStyle/>
          <a:p>
            <a:r>
              <a:rPr lang="en-US" sz="2000" dirty="0">
                <a:latin typeface="Goudy Old Style" panose="02020502050305020303" pitchFamily="18" charset="77"/>
              </a:rPr>
              <a:t>Catherine Tobin (1903)</a:t>
            </a:r>
          </a:p>
        </p:txBody>
      </p:sp>
      <p:sp>
        <p:nvSpPr>
          <p:cNvPr id="11" name="Rectangle 10">
            <a:extLst>
              <a:ext uri="{FF2B5EF4-FFF2-40B4-BE49-F238E27FC236}">
                <a16:creationId xmlns:a16="http://schemas.microsoft.com/office/drawing/2014/main" id="{6B871543-C661-4341-99BB-26C4854015D0}"/>
              </a:ext>
            </a:extLst>
          </p:cNvPr>
          <p:cNvSpPr/>
          <p:nvPr/>
        </p:nvSpPr>
        <p:spPr>
          <a:xfrm>
            <a:off x="6865013" y="1905506"/>
            <a:ext cx="5221713" cy="3046988"/>
          </a:xfrm>
          <a:prstGeom prst="rect">
            <a:avLst/>
          </a:prstGeom>
        </p:spPr>
        <p:txBody>
          <a:bodyPr wrap="square">
            <a:spAutoFit/>
          </a:bodyPr>
          <a:lstStyle/>
          <a:p>
            <a:r>
              <a:rPr lang="en-US" sz="3200" dirty="0">
                <a:latin typeface="Goudy Old Style" panose="02020502050305020303" pitchFamily="18" charset="77"/>
              </a:rPr>
              <a:t>“Palestine sits in sackcloth and ashes. Over it broods the spell of a curse that has withered its fields and fettered its energies...Palestine is desolate and unlovely.” </a:t>
            </a:r>
          </a:p>
        </p:txBody>
      </p:sp>
      <p:sp>
        <p:nvSpPr>
          <p:cNvPr id="13" name="TextBox 12">
            <a:extLst>
              <a:ext uri="{FF2B5EF4-FFF2-40B4-BE49-F238E27FC236}">
                <a16:creationId xmlns:a16="http://schemas.microsoft.com/office/drawing/2014/main" id="{CD55B9E3-B28F-5047-8445-9311FB5AA977}"/>
              </a:ext>
            </a:extLst>
          </p:cNvPr>
          <p:cNvSpPr txBox="1"/>
          <p:nvPr/>
        </p:nvSpPr>
        <p:spPr>
          <a:xfrm>
            <a:off x="8658225" y="5369645"/>
            <a:ext cx="3238499" cy="954107"/>
          </a:xfrm>
          <a:prstGeom prst="rect">
            <a:avLst/>
          </a:prstGeom>
          <a:noFill/>
        </p:spPr>
        <p:txBody>
          <a:bodyPr wrap="square" rtlCol="0">
            <a:spAutoFit/>
          </a:bodyPr>
          <a:lstStyle/>
          <a:p>
            <a:pPr algn="r"/>
            <a:r>
              <a:rPr lang="en-US" sz="2800" i="1" dirty="0">
                <a:latin typeface="Goudy Old Style" panose="02020502050305020303" pitchFamily="18" charset="77"/>
              </a:rPr>
              <a:t>Innocents Abroad </a:t>
            </a:r>
            <a:r>
              <a:rPr lang="en-US" sz="2800" dirty="0">
                <a:latin typeface="Goudy Old Style" panose="02020502050305020303" pitchFamily="18" charset="77"/>
              </a:rPr>
              <a:t>(1869)</a:t>
            </a:r>
            <a:endParaRPr lang="en-US" sz="2800" i="1" dirty="0">
              <a:latin typeface="Goudy Old Style" panose="02020502050305020303" pitchFamily="18" charset="77"/>
            </a:endParaRPr>
          </a:p>
        </p:txBody>
      </p:sp>
      <p:cxnSp>
        <p:nvCxnSpPr>
          <p:cNvPr id="14" name="Straight Connector 13">
            <a:extLst>
              <a:ext uri="{FF2B5EF4-FFF2-40B4-BE49-F238E27FC236}">
                <a16:creationId xmlns:a16="http://schemas.microsoft.com/office/drawing/2014/main" id="{420BF8B6-62E4-4243-9D6D-A1F6DB3E7D18}"/>
              </a:ext>
            </a:extLst>
          </p:cNvPr>
          <p:cNvCxnSpPr>
            <a:cxnSpLocks/>
          </p:cNvCxnSpPr>
          <p:nvPr/>
        </p:nvCxnSpPr>
        <p:spPr>
          <a:xfrm>
            <a:off x="675252" y="1414463"/>
            <a:ext cx="106785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93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BDBF-3C84-1D40-B550-2882E181CAEB}"/>
              </a:ext>
            </a:extLst>
          </p:cNvPr>
          <p:cNvSpPr>
            <a:spLocks noGrp="1"/>
          </p:cNvSpPr>
          <p:nvPr>
            <p:ph type="title"/>
          </p:nvPr>
        </p:nvSpPr>
        <p:spPr>
          <a:xfrm>
            <a:off x="838200" y="389123"/>
            <a:ext cx="10515600" cy="1325563"/>
          </a:xfrm>
        </p:spPr>
        <p:txBody>
          <a:bodyPr>
            <a:normAutofit/>
          </a:bodyPr>
          <a:lstStyle/>
          <a:p>
            <a:pPr algn="ctr"/>
            <a:r>
              <a:rPr lang="en-US" sz="3800" dirty="0">
                <a:solidFill>
                  <a:schemeClr val="tx2"/>
                </a:solidFill>
                <a:latin typeface="Goudy Old Style" panose="02020502050305020303" pitchFamily="18" charset="77"/>
              </a:rPr>
              <a:t>James </a:t>
            </a:r>
            <a:r>
              <a:rPr lang="en-US" sz="3800" dirty="0" err="1">
                <a:solidFill>
                  <a:schemeClr val="tx2"/>
                </a:solidFill>
                <a:latin typeface="Goudy Old Style" panose="02020502050305020303" pitchFamily="18" charset="77"/>
              </a:rPr>
              <a:t>DeKoven</a:t>
            </a:r>
            <a:r>
              <a:rPr lang="en-US" sz="3800" dirty="0">
                <a:solidFill>
                  <a:schemeClr val="tx2"/>
                </a:solidFill>
                <a:latin typeface="Goudy Old Style" panose="02020502050305020303" pitchFamily="18" charset="77"/>
              </a:rPr>
              <a:t>, “The Gates of the Invisible” (1878)</a:t>
            </a:r>
            <a:br>
              <a:rPr lang="en-US" sz="3800" dirty="0">
                <a:solidFill>
                  <a:schemeClr val="tx2"/>
                </a:solidFill>
                <a:latin typeface="Goudy Old Style" panose="02020502050305020303" pitchFamily="18" charset="77"/>
              </a:rPr>
            </a:br>
            <a:endParaRPr lang="en-US" sz="3800" dirty="0">
              <a:latin typeface="Goudy Old Style" panose="02020502050305020303" pitchFamily="18" charset="77"/>
            </a:endParaRPr>
          </a:p>
        </p:txBody>
      </p:sp>
      <p:sp>
        <p:nvSpPr>
          <p:cNvPr id="3" name="Content Placeholder 2">
            <a:extLst>
              <a:ext uri="{FF2B5EF4-FFF2-40B4-BE49-F238E27FC236}">
                <a16:creationId xmlns:a16="http://schemas.microsoft.com/office/drawing/2014/main" id="{8FA2756E-1A26-3A4C-A9CB-D079991418D9}"/>
              </a:ext>
            </a:extLst>
          </p:cNvPr>
          <p:cNvSpPr>
            <a:spLocks noGrp="1"/>
          </p:cNvSpPr>
          <p:nvPr>
            <p:ph idx="1"/>
          </p:nvPr>
        </p:nvSpPr>
        <p:spPr>
          <a:xfrm>
            <a:off x="6279775" y="1559858"/>
            <a:ext cx="4885765" cy="4711234"/>
          </a:xfrm>
        </p:spPr>
        <p:txBody>
          <a:bodyPr>
            <a:normAutofit/>
          </a:bodyPr>
          <a:lstStyle/>
          <a:p>
            <a:pPr marL="0" indent="0">
              <a:buNone/>
            </a:pPr>
            <a:r>
              <a:rPr lang="en-US" sz="3400" dirty="0">
                <a:solidFill>
                  <a:schemeClr val="tx1"/>
                </a:solidFill>
                <a:latin typeface="Goudy Old Style" panose="02020502050305020303" pitchFamily="18" charset="77"/>
              </a:rPr>
              <a:t>“The miracles of one age become the science of another. Law after law is discovered; what we once thought the direct working of the Father of all proves to be a mighty force…” </a:t>
            </a:r>
            <a:endParaRPr lang="en-US" sz="3400" dirty="0">
              <a:latin typeface="Goudy Old Style" panose="02020502050305020303" pitchFamily="18" charset="77"/>
            </a:endParaRPr>
          </a:p>
          <a:p>
            <a:endParaRPr lang="en-US" sz="3400" dirty="0">
              <a:latin typeface="Goudy Old Style" panose="02020502050305020303" pitchFamily="18" charset="77"/>
            </a:endParaRPr>
          </a:p>
        </p:txBody>
      </p:sp>
      <p:pic>
        <p:nvPicPr>
          <p:cNvPr id="4" name="Picture 2">
            <a:extLst>
              <a:ext uri="{FF2B5EF4-FFF2-40B4-BE49-F238E27FC236}">
                <a16:creationId xmlns:a16="http://schemas.microsoft.com/office/drawing/2014/main" id="{F9D9D694-AE2E-7A4D-9823-14EB75BFF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692" y="1559858"/>
            <a:ext cx="3874304" cy="42462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1246AE31-030A-A644-B9EA-691BA5FD963B}"/>
              </a:ext>
            </a:extLst>
          </p:cNvPr>
          <p:cNvCxnSpPr>
            <a:cxnSpLocks/>
          </p:cNvCxnSpPr>
          <p:nvPr/>
        </p:nvCxnSpPr>
        <p:spPr>
          <a:xfrm>
            <a:off x="675252" y="1414463"/>
            <a:ext cx="106785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02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BDBF-3C84-1D40-B550-2882E181CAEB}"/>
              </a:ext>
            </a:extLst>
          </p:cNvPr>
          <p:cNvSpPr>
            <a:spLocks noGrp="1"/>
          </p:cNvSpPr>
          <p:nvPr>
            <p:ph type="title"/>
          </p:nvPr>
        </p:nvSpPr>
        <p:spPr>
          <a:xfrm>
            <a:off x="838200" y="480377"/>
            <a:ext cx="10515600" cy="1325563"/>
          </a:xfrm>
        </p:spPr>
        <p:txBody>
          <a:bodyPr>
            <a:normAutofit/>
          </a:bodyPr>
          <a:lstStyle/>
          <a:p>
            <a:pPr algn="ctr"/>
            <a:r>
              <a:rPr lang="en-US" sz="3800" dirty="0">
                <a:solidFill>
                  <a:schemeClr val="tx2"/>
                </a:solidFill>
                <a:latin typeface="Goudy Old Style" panose="02020502050305020303" pitchFamily="18" charset="77"/>
              </a:rPr>
              <a:t>James </a:t>
            </a:r>
            <a:r>
              <a:rPr lang="en-US" sz="3800" dirty="0" err="1">
                <a:solidFill>
                  <a:schemeClr val="tx2"/>
                </a:solidFill>
                <a:latin typeface="Goudy Old Style" panose="02020502050305020303" pitchFamily="18" charset="77"/>
              </a:rPr>
              <a:t>DeKoven</a:t>
            </a:r>
            <a:r>
              <a:rPr lang="en-US" sz="3800" dirty="0">
                <a:solidFill>
                  <a:schemeClr val="tx2"/>
                </a:solidFill>
                <a:latin typeface="Goudy Old Style" panose="02020502050305020303" pitchFamily="18" charset="77"/>
              </a:rPr>
              <a:t>, “The Gates of the Invisible” (1878)</a:t>
            </a:r>
            <a:br>
              <a:rPr lang="en-US" sz="3800" dirty="0">
                <a:solidFill>
                  <a:schemeClr val="tx2"/>
                </a:solidFill>
                <a:latin typeface="Goudy Old Style" panose="02020502050305020303" pitchFamily="18" charset="77"/>
              </a:rPr>
            </a:br>
            <a:endParaRPr lang="en-US" sz="3800" dirty="0">
              <a:latin typeface="Goudy Old Style" panose="02020502050305020303" pitchFamily="18" charset="77"/>
            </a:endParaRPr>
          </a:p>
        </p:txBody>
      </p:sp>
      <p:sp>
        <p:nvSpPr>
          <p:cNvPr id="3" name="Content Placeholder 2">
            <a:extLst>
              <a:ext uri="{FF2B5EF4-FFF2-40B4-BE49-F238E27FC236}">
                <a16:creationId xmlns:a16="http://schemas.microsoft.com/office/drawing/2014/main" id="{8FA2756E-1A26-3A4C-A9CB-D079991418D9}"/>
              </a:ext>
            </a:extLst>
          </p:cNvPr>
          <p:cNvSpPr>
            <a:spLocks noGrp="1"/>
          </p:cNvSpPr>
          <p:nvPr>
            <p:ph idx="1"/>
          </p:nvPr>
        </p:nvSpPr>
        <p:spPr>
          <a:xfrm>
            <a:off x="675253" y="1805940"/>
            <a:ext cx="10490288" cy="4465151"/>
          </a:xfrm>
        </p:spPr>
        <p:txBody>
          <a:bodyPr>
            <a:normAutofit/>
          </a:bodyPr>
          <a:lstStyle/>
          <a:p>
            <a:pPr marL="0" indent="0">
              <a:buNone/>
            </a:pPr>
            <a:r>
              <a:rPr lang="en-US" sz="3600" dirty="0"/>
              <a:t>“The voice that seemed to say, ‘Thus far shalt thou come, and no farther,’ recedes and recedes. Between us and God appear to come laws, and forces, and powers, the duration and extent of which we can grasp and measure. </a:t>
            </a:r>
            <a:r>
              <a:rPr lang="en-US" sz="3600" b="1" dirty="0"/>
              <a:t>The visible encroaches on the invisible. </a:t>
            </a:r>
            <a:r>
              <a:rPr lang="en-US" sz="3600" dirty="0"/>
              <a:t>What, then, if these laws begin to take to us the place of God?” </a:t>
            </a:r>
            <a:endParaRPr lang="en-US" sz="3600" dirty="0">
              <a:latin typeface="Goudy Old Style" panose="02020502050305020303" pitchFamily="18" charset="77"/>
            </a:endParaRPr>
          </a:p>
        </p:txBody>
      </p:sp>
      <p:cxnSp>
        <p:nvCxnSpPr>
          <p:cNvPr id="6" name="Straight Connector 5">
            <a:extLst>
              <a:ext uri="{FF2B5EF4-FFF2-40B4-BE49-F238E27FC236}">
                <a16:creationId xmlns:a16="http://schemas.microsoft.com/office/drawing/2014/main" id="{1246AE31-030A-A644-B9EA-691BA5FD963B}"/>
              </a:ext>
            </a:extLst>
          </p:cNvPr>
          <p:cNvCxnSpPr>
            <a:cxnSpLocks/>
          </p:cNvCxnSpPr>
          <p:nvPr/>
        </p:nvCxnSpPr>
        <p:spPr>
          <a:xfrm>
            <a:off x="675252" y="1414463"/>
            <a:ext cx="106785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29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B788-8D48-BB48-ACE4-DF1103BC42D5}"/>
              </a:ext>
            </a:extLst>
          </p:cNvPr>
          <p:cNvSpPr>
            <a:spLocks noGrp="1"/>
          </p:cNvSpPr>
          <p:nvPr>
            <p:ph type="title"/>
          </p:nvPr>
        </p:nvSpPr>
        <p:spPr/>
        <p:txBody>
          <a:bodyPr/>
          <a:lstStyle/>
          <a:p>
            <a:pPr algn="ctr"/>
            <a:r>
              <a:rPr lang="en-US" dirty="0">
                <a:solidFill>
                  <a:schemeClr val="tx2"/>
                </a:solidFill>
              </a:rPr>
              <a:t>Twain’s letter to his brother (1865):</a:t>
            </a:r>
            <a:endParaRPr lang="en-US" dirty="0"/>
          </a:p>
        </p:txBody>
      </p:sp>
      <p:sp>
        <p:nvSpPr>
          <p:cNvPr id="3" name="Content Placeholder 2">
            <a:extLst>
              <a:ext uri="{FF2B5EF4-FFF2-40B4-BE49-F238E27FC236}">
                <a16:creationId xmlns:a16="http://schemas.microsoft.com/office/drawing/2014/main" id="{5E581E51-8161-1742-A577-C6D368FEFD0B}"/>
              </a:ext>
            </a:extLst>
          </p:cNvPr>
          <p:cNvSpPr>
            <a:spLocks noGrp="1"/>
          </p:cNvSpPr>
          <p:nvPr>
            <p:ph idx="1"/>
          </p:nvPr>
        </p:nvSpPr>
        <p:spPr>
          <a:xfrm>
            <a:off x="5383530" y="1690688"/>
            <a:ext cx="5970270" cy="4486275"/>
          </a:xfrm>
        </p:spPr>
        <p:txBody>
          <a:bodyPr>
            <a:normAutofit/>
          </a:bodyPr>
          <a:lstStyle/>
          <a:p>
            <a:pPr marL="0" indent="0">
              <a:buNone/>
            </a:pPr>
            <a:r>
              <a:rPr lang="en-US" sz="3000" dirty="0"/>
              <a:t>“You are in trouble, &amp; in debt—so am I. I am utterly miserable—so are you. Perhaps your religion will sustain you, will feed you—I place no dependence in mine. Our religions are alike, though, in one respect—neither can make a man happy when he is out of luck. If I do not get out of debt in 3 months,—pistols or poison for one—exit me.” </a:t>
            </a:r>
          </a:p>
          <a:p>
            <a:endParaRPr lang="en-US" sz="3000" dirty="0"/>
          </a:p>
        </p:txBody>
      </p:sp>
      <p:pic>
        <p:nvPicPr>
          <p:cNvPr id="4" name="Picture 2" descr="New film on Mark Twain highlights his religious doubts">
            <a:extLst>
              <a:ext uri="{FF2B5EF4-FFF2-40B4-BE49-F238E27FC236}">
                <a16:creationId xmlns:a16="http://schemas.microsoft.com/office/drawing/2014/main" id="{E18FCD2C-7E44-1A4D-919B-C5B364513F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32" r="13086" b="4"/>
          <a:stretch/>
        </p:blipFill>
        <p:spPr bwMode="auto">
          <a:xfrm>
            <a:off x="542365" y="1547533"/>
            <a:ext cx="4542082" cy="4629430"/>
          </a:xfrm>
          <a:prstGeom prst="rect">
            <a:avLst/>
          </a:prstGeom>
          <a:solidFill>
            <a:srgbClr val="FFFFFF"/>
          </a:solidFill>
        </p:spPr>
      </p:pic>
      <p:cxnSp>
        <p:nvCxnSpPr>
          <p:cNvPr id="8" name="Straight Connector 7">
            <a:extLst>
              <a:ext uri="{FF2B5EF4-FFF2-40B4-BE49-F238E27FC236}">
                <a16:creationId xmlns:a16="http://schemas.microsoft.com/office/drawing/2014/main" id="{39FE8105-767E-C041-AABE-F1F570A1B22C}"/>
              </a:ext>
            </a:extLst>
          </p:cNvPr>
          <p:cNvCxnSpPr>
            <a:cxnSpLocks/>
          </p:cNvCxnSpPr>
          <p:nvPr/>
        </p:nvCxnSpPr>
        <p:spPr>
          <a:xfrm>
            <a:off x="675252" y="1414463"/>
            <a:ext cx="106785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9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3438-96A2-704B-85A3-618256C45936}"/>
              </a:ext>
            </a:extLst>
          </p:cNvPr>
          <p:cNvSpPr>
            <a:spLocks noGrp="1"/>
          </p:cNvSpPr>
          <p:nvPr>
            <p:ph type="title"/>
          </p:nvPr>
        </p:nvSpPr>
        <p:spPr>
          <a:xfrm>
            <a:off x="756726" y="277659"/>
            <a:ext cx="10515600" cy="1325563"/>
          </a:xfrm>
        </p:spPr>
        <p:txBody>
          <a:bodyPr/>
          <a:lstStyle/>
          <a:p>
            <a:pPr algn="ctr"/>
            <a:r>
              <a:rPr lang="en-US" dirty="0">
                <a:solidFill>
                  <a:schemeClr val="tx2"/>
                </a:solidFill>
              </a:rPr>
              <a:t>Holy Land in American Imagination</a:t>
            </a:r>
          </a:p>
        </p:txBody>
      </p:sp>
      <p:sp>
        <p:nvSpPr>
          <p:cNvPr id="3" name="Content Placeholder 2">
            <a:extLst>
              <a:ext uri="{FF2B5EF4-FFF2-40B4-BE49-F238E27FC236}">
                <a16:creationId xmlns:a16="http://schemas.microsoft.com/office/drawing/2014/main" id="{540DB1EF-746E-E046-BACD-DC46C08C912D}"/>
              </a:ext>
            </a:extLst>
          </p:cNvPr>
          <p:cNvSpPr>
            <a:spLocks noGrp="1"/>
          </p:cNvSpPr>
          <p:nvPr>
            <p:ph idx="1"/>
          </p:nvPr>
        </p:nvSpPr>
        <p:spPr>
          <a:xfrm>
            <a:off x="5743977" y="1931830"/>
            <a:ext cx="5609823" cy="4926169"/>
          </a:xfrm>
        </p:spPr>
        <p:txBody>
          <a:bodyPr>
            <a:normAutofit/>
          </a:bodyPr>
          <a:lstStyle/>
          <a:p>
            <a:pPr marL="0" indent="0">
              <a:buNone/>
            </a:pPr>
            <a:r>
              <a:rPr lang="en-US" sz="2600" dirty="0"/>
              <a:t>The Holy Land was "infused with emotional and sentimental associations. As an emotional idea, it was powerfully bound with other idealisms held quite close to many hearts: the bible, one's church, and even one's home, for frequently the emotions that arose within many were of the sweetest associations of youth and hearth, of bible stories and fireside readings.”</a:t>
            </a:r>
          </a:p>
          <a:p>
            <a:pPr marL="0" indent="0" algn="r">
              <a:buNone/>
            </a:pPr>
            <a:r>
              <a:rPr lang="en-US" sz="2600" dirty="0"/>
              <a:t>			 Lester I. Vogel, </a:t>
            </a:r>
            <a:r>
              <a:rPr lang="en-US" sz="2600" i="1" dirty="0"/>
              <a:t>To See a Promised Land </a:t>
            </a:r>
            <a:r>
              <a:rPr lang="en-US" sz="2600" dirty="0"/>
              <a:t>(1993)</a:t>
            </a:r>
            <a:r>
              <a:rPr lang="en-US" sz="2600" i="1" dirty="0"/>
              <a:t> </a:t>
            </a:r>
            <a:endParaRPr lang="en-US" sz="2600" dirty="0"/>
          </a:p>
        </p:txBody>
      </p:sp>
      <p:sp>
        <p:nvSpPr>
          <p:cNvPr id="4" name="Rectangle 3">
            <a:extLst>
              <a:ext uri="{FF2B5EF4-FFF2-40B4-BE49-F238E27FC236}">
                <a16:creationId xmlns:a16="http://schemas.microsoft.com/office/drawing/2014/main" id="{722406F0-35FA-E148-8888-F30CF5F514D7}"/>
              </a:ext>
            </a:extLst>
          </p:cNvPr>
          <p:cNvSpPr/>
          <p:nvPr/>
        </p:nvSpPr>
        <p:spPr>
          <a:xfrm rot="10800000" flipV="1">
            <a:off x="244196" y="2577060"/>
            <a:ext cx="1930765" cy="3046988"/>
          </a:xfrm>
          <a:prstGeom prst="rect">
            <a:avLst/>
          </a:prstGeom>
        </p:spPr>
        <p:txBody>
          <a:bodyPr wrap="square">
            <a:spAutoFit/>
          </a:bodyPr>
          <a:lstStyle/>
          <a:p>
            <a:r>
              <a:rPr lang="en-US" sz="2400" dirty="0"/>
              <a:t>Replica of the Bible Twain purchased in Jerusalem for his mother.</a:t>
            </a:r>
          </a:p>
          <a:p>
            <a:r>
              <a:rPr lang="en-US" sz="2400" dirty="0" err="1"/>
              <a:t>Shapell</a:t>
            </a:r>
            <a:r>
              <a:rPr lang="en-US" sz="2400" dirty="0"/>
              <a:t> Manuscript Foundation.</a:t>
            </a:r>
          </a:p>
        </p:txBody>
      </p:sp>
      <p:pic>
        <p:nvPicPr>
          <p:cNvPr id="21508" name="Picture 4" descr="Replica of the bible Mark Twain ordered for his mother; wooden cover">
            <a:extLst>
              <a:ext uri="{FF2B5EF4-FFF2-40B4-BE49-F238E27FC236}">
                <a16:creationId xmlns:a16="http://schemas.microsoft.com/office/drawing/2014/main" id="{E514BC12-BC69-4544-9E2A-823C357D3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961" y="2071679"/>
            <a:ext cx="3294308" cy="429692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6E2A117-A4BB-6D4E-B705-C686DD583AF1}"/>
              </a:ext>
            </a:extLst>
          </p:cNvPr>
          <p:cNvCxnSpPr>
            <a:cxnSpLocks/>
          </p:cNvCxnSpPr>
          <p:nvPr/>
        </p:nvCxnSpPr>
        <p:spPr>
          <a:xfrm>
            <a:off x="675252" y="1414463"/>
            <a:ext cx="106785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08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A Tour of Chautauqua: Palestine Park – Isabella Alden">
            <a:extLst>
              <a:ext uri="{FF2B5EF4-FFF2-40B4-BE49-F238E27FC236}">
                <a16:creationId xmlns:a16="http://schemas.microsoft.com/office/drawing/2014/main" id="{FAE39E70-2740-0A48-B50D-1AF47A4839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32"/>
          <a:stretch/>
        </p:blipFill>
        <p:spPr bwMode="auto">
          <a:xfrm>
            <a:off x="187233" y="1368405"/>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main gate of &quot;The Holy Land Experience&quot; ">
            <a:extLst>
              <a:ext uri="{FF2B5EF4-FFF2-40B4-BE49-F238E27FC236}">
                <a16:creationId xmlns:a16="http://schemas.microsoft.com/office/drawing/2014/main" id="{61026665-8115-7440-8325-25E4CDCF3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68411"/>
            <a:ext cx="6071422" cy="38903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2D06C45-EF8D-A246-9809-2E2C1A4999ED}"/>
              </a:ext>
            </a:extLst>
          </p:cNvPr>
          <p:cNvSpPr/>
          <p:nvPr/>
        </p:nvSpPr>
        <p:spPr>
          <a:xfrm>
            <a:off x="578464" y="5676344"/>
            <a:ext cx="5020862" cy="461665"/>
          </a:xfrm>
          <a:prstGeom prst="rect">
            <a:avLst/>
          </a:prstGeom>
        </p:spPr>
        <p:txBody>
          <a:bodyPr wrap="none">
            <a:spAutoFit/>
          </a:bodyPr>
          <a:lstStyle/>
          <a:p>
            <a:r>
              <a:rPr lang="en-US" sz="2400" dirty="0"/>
              <a:t>Palestine Park in Chautauqua, New York</a:t>
            </a:r>
          </a:p>
        </p:txBody>
      </p:sp>
      <p:sp>
        <p:nvSpPr>
          <p:cNvPr id="9" name="Rectangle 8">
            <a:extLst>
              <a:ext uri="{FF2B5EF4-FFF2-40B4-BE49-F238E27FC236}">
                <a16:creationId xmlns:a16="http://schemas.microsoft.com/office/drawing/2014/main" id="{F99C05E4-3BE7-DB4E-9E2B-18E6F8E91A90}"/>
              </a:ext>
            </a:extLst>
          </p:cNvPr>
          <p:cNvSpPr/>
          <p:nvPr/>
        </p:nvSpPr>
        <p:spPr>
          <a:xfrm>
            <a:off x="6096000" y="5455134"/>
            <a:ext cx="6096000" cy="1200329"/>
          </a:xfrm>
          <a:prstGeom prst="rect">
            <a:avLst/>
          </a:prstGeom>
        </p:spPr>
        <p:txBody>
          <a:bodyPr>
            <a:spAutoFit/>
          </a:bodyPr>
          <a:lstStyle/>
          <a:p>
            <a:r>
              <a:rPr lang="en-US" sz="2400" dirty="0"/>
              <a:t>The main entrance to "The Holy Land Experience" theme park in Orlando, Florida. Photo: Kevin Wisniewski/Rex Features</a:t>
            </a:r>
          </a:p>
        </p:txBody>
      </p:sp>
      <p:cxnSp>
        <p:nvCxnSpPr>
          <p:cNvPr id="12" name="Straight Connector 11">
            <a:extLst>
              <a:ext uri="{FF2B5EF4-FFF2-40B4-BE49-F238E27FC236}">
                <a16:creationId xmlns:a16="http://schemas.microsoft.com/office/drawing/2014/main" id="{5D46F306-F599-FD40-8CDF-A675A1424C79}"/>
              </a:ext>
            </a:extLst>
          </p:cNvPr>
          <p:cNvCxnSpPr>
            <a:cxnSpLocks/>
          </p:cNvCxnSpPr>
          <p:nvPr/>
        </p:nvCxnSpPr>
        <p:spPr>
          <a:xfrm>
            <a:off x="578464" y="1195521"/>
            <a:ext cx="1067854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27661DC-5D7C-7641-95B4-36EBA79063EA}"/>
              </a:ext>
            </a:extLst>
          </p:cNvPr>
          <p:cNvSpPr>
            <a:spLocks noGrp="1"/>
          </p:cNvSpPr>
          <p:nvPr>
            <p:ph type="title"/>
          </p:nvPr>
        </p:nvSpPr>
        <p:spPr>
          <a:xfrm>
            <a:off x="785479" y="124983"/>
            <a:ext cx="10515600" cy="1325563"/>
          </a:xfrm>
        </p:spPr>
        <p:txBody>
          <a:bodyPr/>
          <a:lstStyle/>
          <a:p>
            <a:pPr algn="ctr"/>
            <a:r>
              <a:rPr lang="en-US" dirty="0">
                <a:solidFill>
                  <a:schemeClr val="tx2"/>
                </a:solidFill>
              </a:rPr>
              <a:t>Holy Land in American Imagination</a:t>
            </a:r>
          </a:p>
        </p:txBody>
      </p:sp>
    </p:spTree>
    <p:extLst>
      <p:ext uri="{BB962C8B-B14F-4D97-AF65-F5344CB8AC3E}">
        <p14:creationId xmlns:p14="http://schemas.microsoft.com/office/powerpoint/2010/main" val="311890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29D7-42D2-084A-93A5-B2D95442E813}"/>
              </a:ext>
            </a:extLst>
          </p:cNvPr>
          <p:cNvSpPr>
            <a:spLocks noGrp="1"/>
          </p:cNvSpPr>
          <p:nvPr>
            <p:ph type="title"/>
          </p:nvPr>
        </p:nvSpPr>
        <p:spPr>
          <a:xfrm>
            <a:off x="655842" y="-12879"/>
            <a:ext cx="10515600" cy="1325563"/>
          </a:xfrm>
        </p:spPr>
        <p:txBody>
          <a:bodyPr>
            <a:normAutofit/>
          </a:bodyPr>
          <a:lstStyle/>
          <a:p>
            <a:pPr algn="ctr"/>
            <a:r>
              <a:rPr lang="en-US" dirty="0">
                <a:solidFill>
                  <a:schemeClr val="accent1">
                    <a:lumMod val="50000"/>
                  </a:schemeClr>
                </a:solidFill>
              </a:rPr>
              <a:t>Stereographic Tours</a:t>
            </a:r>
          </a:p>
        </p:txBody>
      </p:sp>
      <p:pic>
        <p:nvPicPr>
          <p:cNvPr id="7170" name="Picture 2">
            <a:extLst>
              <a:ext uri="{FF2B5EF4-FFF2-40B4-BE49-F238E27FC236}">
                <a16:creationId xmlns:a16="http://schemas.microsoft.com/office/drawing/2014/main" id="{BB5C8B19-04A4-8846-B092-59FB73CBF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29048"/>
            <a:ext cx="9472412" cy="47362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03D037-CD8F-F645-82FD-B30A4F2FFB19}"/>
              </a:ext>
            </a:extLst>
          </p:cNvPr>
          <p:cNvSpPr/>
          <p:nvPr/>
        </p:nvSpPr>
        <p:spPr>
          <a:xfrm>
            <a:off x="0" y="5983378"/>
            <a:ext cx="12192000" cy="461665"/>
          </a:xfrm>
          <a:prstGeom prst="rect">
            <a:avLst/>
          </a:prstGeom>
        </p:spPr>
        <p:txBody>
          <a:bodyPr wrap="square">
            <a:spAutoFit/>
          </a:bodyPr>
          <a:lstStyle/>
          <a:p>
            <a:pPr algn="ctr"/>
            <a:r>
              <a:rPr lang="en-US" sz="2400" dirty="0"/>
              <a:t>Jesse Lyman </a:t>
            </a:r>
            <a:r>
              <a:rPr lang="en-US" sz="2400" dirty="0" err="1"/>
              <a:t>Hurlbutt</a:t>
            </a:r>
            <a:r>
              <a:rPr lang="en-US" sz="2400" dirty="0"/>
              <a:t>, "Druse women at the village oven, </a:t>
            </a:r>
            <a:r>
              <a:rPr lang="en-US" sz="2400" dirty="0" err="1"/>
              <a:t>Dalieh</a:t>
            </a:r>
            <a:r>
              <a:rPr lang="en-US" sz="2400" dirty="0"/>
              <a:t>, Mount Carmel, Palestine" (1900)</a:t>
            </a:r>
          </a:p>
        </p:txBody>
      </p:sp>
      <p:cxnSp>
        <p:nvCxnSpPr>
          <p:cNvPr id="6" name="Straight Connector 5">
            <a:extLst>
              <a:ext uri="{FF2B5EF4-FFF2-40B4-BE49-F238E27FC236}">
                <a16:creationId xmlns:a16="http://schemas.microsoft.com/office/drawing/2014/main" id="{DA903843-5917-D840-A59C-8F132786F7BE}"/>
              </a:ext>
            </a:extLst>
          </p:cNvPr>
          <p:cNvCxnSpPr>
            <a:cxnSpLocks/>
          </p:cNvCxnSpPr>
          <p:nvPr/>
        </p:nvCxnSpPr>
        <p:spPr>
          <a:xfrm>
            <a:off x="655842" y="1010924"/>
            <a:ext cx="106785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12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1163</Words>
  <Application>Microsoft Macintosh PowerPoint</Application>
  <PresentationFormat>Widescreen</PresentationFormat>
  <Paragraphs>60</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Garamond</vt:lpstr>
      <vt:lpstr>Goudy Old Style</vt:lpstr>
      <vt:lpstr>Times New Roman</vt:lpstr>
      <vt:lpstr>Office Theme</vt:lpstr>
      <vt:lpstr>Custom Design</vt:lpstr>
      <vt:lpstr>Material Sanctity: Salvaging the Sacred in The Innocents Abroad </vt:lpstr>
      <vt:lpstr>Quaker City Steamship</vt:lpstr>
      <vt:lpstr>On Palestine: </vt:lpstr>
      <vt:lpstr>James DeKoven, “The Gates of the Invisible” (1878) </vt:lpstr>
      <vt:lpstr>James DeKoven, “The Gates of the Invisible” (1878) </vt:lpstr>
      <vt:lpstr>Twain’s letter to his brother (1865):</vt:lpstr>
      <vt:lpstr>Holy Land in American Imagination</vt:lpstr>
      <vt:lpstr>Holy Land in American Imagination</vt:lpstr>
      <vt:lpstr>Stereographic Tours</vt:lpstr>
      <vt:lpstr>Sea of Galilee</vt:lpstr>
      <vt:lpstr>On Catholic Practices in European Churches:</vt:lpstr>
      <vt:lpstr>The Church of the Holy Sepulchre </vt:lpstr>
      <vt:lpstr>Twain on Church of Holy Sepulchre: </vt:lpstr>
      <vt:lpstr>Jenny Franchot: “The Bodily Gaze of Protestantism” </vt:lpstr>
      <vt:lpstr>Melville on Church of Holy Sepulchre:</vt:lpstr>
      <vt:lpstr>PowerPoint Presentation</vt:lpstr>
      <vt:lpstr>PowerPoint Presentation</vt:lpstr>
      <vt:lpstr>Reflections on Travel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Sanctity: Salvaging the Sacred in The Innocents Abroad </dc:title>
  <dc:creator>Merav Schocken</dc:creator>
  <cp:lastModifiedBy>Merav Schocken</cp:lastModifiedBy>
  <cp:revision>182</cp:revision>
  <dcterms:created xsi:type="dcterms:W3CDTF">2021-07-14T02:27:18Z</dcterms:created>
  <dcterms:modified xsi:type="dcterms:W3CDTF">2021-07-14T18:07:22Z</dcterms:modified>
</cp:coreProperties>
</file>